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Proxima Nova"/>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mAuthor clrIdx="0" id="0" initials="" lastIdx="4" name="Peter Bohane"/>
  <p:cmAuthor clrIdx="1" id="1" initials="" lastIdx="1" name="Robert Gabriel"/>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CEC0E3AD-E27D-44ED-9593-7ABF1D68339D}">
  <a:tblStyle styleId="{CEC0E3AD-E27D-44ED-9593-7ABF1D68339D}" styleName="Table_0">
    <a:wholeTbl>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ProximaNova-regular.fntdata"/><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ProximaNova-italic.fntdata"/><Relationship Id="rId25" Type="http://schemas.openxmlformats.org/officeDocument/2006/relationships/font" Target="fonts/ProximaNova-bold.fntdata"/><Relationship Id="rId27" Type="http://schemas.openxmlformats.org/officeDocument/2006/relationships/font" Target="fonts/ProximaNova-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m authorId="0" idx="3">
    <p:pos x="6000" y="0"/>
    <p:text>identify problem</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m authorId="0" idx="4">
    <p:pos x="6000" y="0"/>
    <p:text>introduction</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m authorId="0" idx="2">
    <p:pos x="6000" y="0"/>
    <p:text>design</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m authorId="0" idx="1">
    <p:pos x="6000" y="0"/>
    <p:text>features</p:text>
  </p:cm>
  <p:cm authorId="1" idx="1">
    <p:pos x="6000" y="100"/>
    <p:text>Nice screen shots here :)</p:text>
  </p:cm>
</p:cmLst>
</file>

<file path=ppt/media/image00.png>
</file>

<file path=ppt/media/image01.png>
</file>

<file path=ppt/media/image02.png>
</file>

<file path=ppt/media/image03.png>
</file>

<file path=ppt/media/image04.png>
</file>

<file path=ppt/media/image05.png>
</file>

<file path=ppt/media/image06.jpg>
</file>

<file path=ppt/media/image07.png>
</file>

<file path=ppt/media/image08.png>
</file>

<file path=ppt/media/image09.png>
</file>

<file path=ppt/media/image10.png>
</file>

<file path=ppt/media/image11.png>
</file>

<file path=ppt/media/image12.png>
</file>

<file path=ppt/media/image13.png>
</file>

<file path=ppt/media/image1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b="1" lang="en"/>
              <a:t>Peter - </a:t>
            </a:r>
            <a:r>
              <a:rPr lang="en"/>
              <a:t>Our main target market is third-level students, aged between 16-24. We will initially release our app in ireland, and we have plans to release our app in the UK &amp; US in August 2016. This will give us access to a target market of 24.2 Million Students.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
              <a:t>Peter - Our Channel of Distribution will be through the Google and Apple App Stores. the google play store to date has had over 150 billion downloads, averaging at 100,000 downloads per app. The Apple App store has had over 100 billion doenloads, with an average of 62,500 downloads per app. Google and Apple will take 30% of the revenue from all sales, but it is very cheap to publish your app on the app stores. (25€ on Google and €99 on Apple.). These App Stores have 100m combined daily users.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
              <a:t>Peter - Our revenue will be based on a freemium-subscription model. The App will be free to download, and premium features can be unlocked by paying a monthly subscription of €1.99. This will give users access to Increased storage, sharing, widgets and personalization options. To entice people into further purchases, we have promotional prices. Referring a friend gives you a 50% discount on your next purchase, and you can purchase a year’s subscription with savings of 40%.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
              <a:t>Peter - Our main competitors are apps such as evernote, class timetable and Timetable plus. Evernote is the dominant note taking app on the market with 300,000 monthly downloads. it has cloud storage, supports multiple platforms and good provides good organisation, however it has a very difficult interface,no timetable, no note sharing and it costs 5€ per month. Class timetable is a basic timetable app with approximately 52,000 downloads per month, but has no cloud or note taking support, while TimeTable++ has nice features but a clunky interface, made worse by the fact that you cannot remove the ads. It also has no cloud support.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b="1" lang="en"/>
              <a:t>Peter.</a:t>
            </a:r>
            <a:r>
              <a:rPr lang="en"/>
              <a:t> Here are our sales projections for our first year of trading. We expect to see sales spikes at significant points in the year, such as the beginning of the college year and exam times. We expect sales to increase more rapidly after we break into the UK &amp; US markets. We project to have sales of 26,950. After fees and taxes we will have sales of 14,526.</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8" name="Shape 248"/>
        <p:cNvGrpSpPr/>
        <p:nvPr/>
      </p:nvGrpSpPr>
      <p:grpSpPr>
        <a:xfrm>
          <a:off x="0" y="0"/>
          <a:ext cx="0" cy="0"/>
          <a:chOff x="0" y="0"/>
          <a:chExt cx="0" cy="0"/>
        </a:xfrm>
      </p:grpSpPr>
      <p:sp>
        <p:nvSpPr>
          <p:cNvPr id="249" name="Shape 2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0" name="Shape 25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b="1" lang="en"/>
              <a:t>Peter - </a:t>
            </a:r>
            <a:r>
              <a:rPr lang="en"/>
              <a:t>Our total costs will be 23,100, and taking funding into account, we project to have a surplus of 26,426 at the end of year 1.</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5" name="Shape 255"/>
        <p:cNvGrpSpPr/>
        <p:nvPr/>
      </p:nvGrpSpPr>
      <p:grpSpPr>
        <a:xfrm>
          <a:off x="0" y="0"/>
          <a:ext cx="0" cy="0"/>
          <a:chOff x="0" y="0"/>
          <a:chExt cx="0" cy="0"/>
        </a:xfrm>
      </p:grpSpPr>
      <p:sp>
        <p:nvSpPr>
          <p:cNvPr id="256" name="Shape 25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57" name="Shape 25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b="1" lang="en"/>
              <a:t>Peter - </a:t>
            </a:r>
            <a:r>
              <a:rPr lang="en"/>
              <a:t>In the future, we plan to release our app in the UK &amp; US app stores, before releasing our app to international app stores in July 2017. by July 2018 we hope to have 10 employees and plans to release a new app.</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83" name="Shape 28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5" name="Shape 75"/>
        <p:cNvGrpSpPr/>
        <p:nvPr/>
      </p:nvGrpSpPr>
      <p:grpSpPr>
        <a:xfrm>
          <a:off x="0" y="0"/>
          <a:ext cx="0" cy="0"/>
          <a:chOff x="0" y="0"/>
          <a:chExt cx="0" cy="0"/>
        </a:xfrm>
      </p:grpSpPr>
      <p:sp>
        <p:nvSpPr>
          <p:cNvPr id="76" name="Shape 7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77" name="Shape 7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
              <a:t>Mark in the town hall, talking about how he wouldnt become the person he was if it wasn't for taking notes.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Brie - not knowing your timetable and correct times, accessing several machines in one day. Forgeting USBs. Lack of organisation in regards to notes.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
              <a:t>Brie - preventing poor time management, ability to search and store notes all in the one location, keeping organisation to a maximum. Other competitors were lacking the same types of features - easy to navigate layout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
              <a:t>light planetary theme, refering to the orbiting of icons across the screen. Familiar clock face and dial to assist navigation through daily timetable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light planetary theme, refering to the orbiting of icons across the screen. Familiar clock face and dial to assist navigation through daily timetable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
              <a:t>Brie - creating themes to suit the user, allows you to access across different devices. To suit busy lifestyles can be used for work and hobbies etc.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9" name="Shape 119"/>
        <p:cNvGrpSpPr/>
        <p:nvPr/>
      </p:nvGrpSpPr>
      <p:grpSpPr>
        <a:xfrm>
          <a:off x="0" y="0"/>
          <a:ext cx="0" cy="0"/>
          <a:chOff x="0" y="0"/>
          <a:chExt cx="0" cy="0"/>
        </a:xfrm>
      </p:grpSpPr>
      <p:sp>
        <p:nvSpPr>
          <p:cNvPr id="120" name="Shape 1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1" name="Shape 12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bg>
      <p:bgPr>
        <a:solidFill>
          <a:schemeClr val="dk1"/>
        </a:solidFill>
      </p:bgPr>
    </p:bg>
    <p:spTree>
      <p:nvGrpSpPr>
        <p:cNvPr id="9" name="Shape 9"/>
        <p:cNvGrpSpPr/>
        <p:nvPr/>
      </p:nvGrpSpPr>
      <p:grpSpPr>
        <a:xfrm>
          <a:off x="0" y="0"/>
          <a:ext cx="0" cy="0"/>
          <a:chOff x="0" y="0"/>
          <a:chExt cx="0" cy="0"/>
        </a:xfrm>
      </p:grpSpPr>
      <p:cxnSp>
        <p:nvCxnSpPr>
          <p:cNvPr id="10" name="Shape 10"/>
          <p:cNvCxnSpPr/>
          <p:nvPr/>
        </p:nvCxnSpPr>
        <p:spPr>
          <a:xfrm>
            <a:off x="0" y="2998150"/>
            <a:ext cx="9144000" cy="0"/>
          </a:xfrm>
          <a:prstGeom prst="straightConnector1">
            <a:avLst/>
          </a:prstGeom>
          <a:noFill/>
          <a:ln cap="flat" cmpd="sng" w="19050">
            <a:solidFill>
              <a:schemeClr val="lt2"/>
            </a:solidFill>
            <a:prstDash val="solid"/>
            <a:round/>
            <a:headEnd len="med" w="med" type="none"/>
            <a:tailEnd len="med" w="med" type="none"/>
          </a:ln>
        </p:spPr>
      </p:cxnSp>
      <p:sp>
        <p:nvSpPr>
          <p:cNvPr id="11" name="Shape 11"/>
          <p:cNvSpPr txBox="1"/>
          <p:nvPr>
            <p:ph type="ctrTitle"/>
          </p:nvPr>
        </p:nvSpPr>
        <p:spPr>
          <a:xfrm>
            <a:off x="510450" y="1257300"/>
            <a:ext cx="8123100" cy="1588500"/>
          </a:xfrm>
          <a:prstGeom prst="rect">
            <a:avLst/>
          </a:prstGeom>
        </p:spPr>
        <p:txBody>
          <a:bodyPr anchorCtr="0" anchor="b" bIns="91425" lIns="91425" rIns="91425" tIns="91425"/>
          <a:lstStyle>
            <a:lvl1pPr lvl="0" rtl="0">
              <a:spcBef>
                <a:spcPts val="0"/>
              </a:spcBef>
              <a:buClr>
                <a:schemeClr val="lt1"/>
              </a:buClr>
              <a:buSzPct val="100000"/>
              <a:defRPr sz="4800">
                <a:solidFill>
                  <a:schemeClr val="lt1"/>
                </a:solidFill>
              </a:defRPr>
            </a:lvl1pPr>
            <a:lvl2pPr lvl="1" rtl="0">
              <a:spcBef>
                <a:spcPts val="0"/>
              </a:spcBef>
              <a:buClr>
                <a:schemeClr val="lt1"/>
              </a:buClr>
              <a:buSzPct val="100000"/>
              <a:defRPr sz="4800">
                <a:solidFill>
                  <a:schemeClr val="lt1"/>
                </a:solidFill>
              </a:defRPr>
            </a:lvl2pPr>
            <a:lvl3pPr lvl="2" rtl="0">
              <a:spcBef>
                <a:spcPts val="0"/>
              </a:spcBef>
              <a:buClr>
                <a:schemeClr val="lt1"/>
              </a:buClr>
              <a:buSzPct val="100000"/>
              <a:defRPr sz="4800">
                <a:solidFill>
                  <a:schemeClr val="lt1"/>
                </a:solidFill>
              </a:defRPr>
            </a:lvl3pPr>
            <a:lvl4pPr lvl="3" rtl="0">
              <a:spcBef>
                <a:spcPts val="0"/>
              </a:spcBef>
              <a:buClr>
                <a:schemeClr val="lt1"/>
              </a:buClr>
              <a:buSzPct val="100000"/>
              <a:defRPr sz="4800">
                <a:solidFill>
                  <a:schemeClr val="lt1"/>
                </a:solidFill>
              </a:defRPr>
            </a:lvl4pPr>
            <a:lvl5pPr lvl="4" rtl="0">
              <a:spcBef>
                <a:spcPts val="0"/>
              </a:spcBef>
              <a:buClr>
                <a:schemeClr val="lt1"/>
              </a:buClr>
              <a:buSzPct val="100000"/>
              <a:defRPr sz="4800">
                <a:solidFill>
                  <a:schemeClr val="lt1"/>
                </a:solidFill>
              </a:defRPr>
            </a:lvl5pPr>
            <a:lvl6pPr lvl="5" rtl="0">
              <a:spcBef>
                <a:spcPts val="0"/>
              </a:spcBef>
              <a:buClr>
                <a:schemeClr val="lt1"/>
              </a:buClr>
              <a:buSzPct val="100000"/>
              <a:defRPr sz="4800">
                <a:solidFill>
                  <a:schemeClr val="lt1"/>
                </a:solidFill>
              </a:defRPr>
            </a:lvl6pPr>
            <a:lvl7pPr lvl="6" rtl="0">
              <a:spcBef>
                <a:spcPts val="0"/>
              </a:spcBef>
              <a:buClr>
                <a:schemeClr val="lt1"/>
              </a:buClr>
              <a:buSzPct val="100000"/>
              <a:defRPr sz="4800">
                <a:solidFill>
                  <a:schemeClr val="lt1"/>
                </a:solidFill>
              </a:defRPr>
            </a:lvl7pPr>
            <a:lvl8pPr lvl="7" rtl="0">
              <a:spcBef>
                <a:spcPts val="0"/>
              </a:spcBef>
              <a:buClr>
                <a:schemeClr val="lt1"/>
              </a:buClr>
              <a:buSzPct val="100000"/>
              <a:defRPr sz="4800">
                <a:solidFill>
                  <a:schemeClr val="lt1"/>
                </a:solidFill>
              </a:defRPr>
            </a:lvl8pPr>
            <a:lvl9pPr lvl="8" rtl="0">
              <a:spcBef>
                <a:spcPts val="0"/>
              </a:spcBef>
              <a:buClr>
                <a:schemeClr val="lt1"/>
              </a:buClr>
              <a:buSzPct val="100000"/>
              <a:defRPr sz="4800">
                <a:solidFill>
                  <a:schemeClr val="lt1"/>
                </a:solidFill>
              </a:defRPr>
            </a:lvl9pPr>
          </a:lstStyle>
          <a:p/>
        </p:txBody>
      </p:sp>
      <p:sp>
        <p:nvSpPr>
          <p:cNvPr id="12" name="Shape 12"/>
          <p:cNvSpPr txBox="1"/>
          <p:nvPr>
            <p:ph idx="1" type="subTitle"/>
          </p:nvPr>
        </p:nvSpPr>
        <p:spPr>
          <a:xfrm>
            <a:off x="510450" y="3182312"/>
            <a:ext cx="8123100" cy="629999"/>
          </a:xfrm>
          <a:prstGeom prst="rect">
            <a:avLst/>
          </a:prstGeom>
        </p:spPr>
        <p:txBody>
          <a:bodyPr anchorCtr="0" anchor="t" bIns="91425" lIns="91425" rIns="91425" tIns="91425"/>
          <a:lstStyle>
            <a:lvl1pPr lvl="0" rtl="0">
              <a:lnSpc>
                <a:spcPct val="100000"/>
              </a:lnSpc>
              <a:spcBef>
                <a:spcPts val="0"/>
              </a:spcBef>
              <a:spcAft>
                <a:spcPts val="0"/>
              </a:spcAft>
              <a:buClr>
                <a:schemeClr val="lt1"/>
              </a:buClr>
              <a:buSzPct val="100000"/>
              <a:buNone/>
              <a:defRPr sz="2400">
                <a:solidFill>
                  <a:schemeClr val="lt1"/>
                </a:solidFill>
              </a:defRPr>
            </a:lvl1pPr>
            <a:lvl2pPr lvl="1" rtl="0">
              <a:lnSpc>
                <a:spcPct val="100000"/>
              </a:lnSpc>
              <a:spcBef>
                <a:spcPts val="0"/>
              </a:spcBef>
              <a:spcAft>
                <a:spcPts val="0"/>
              </a:spcAft>
              <a:buClr>
                <a:schemeClr val="lt1"/>
              </a:buClr>
              <a:buSzPct val="100000"/>
              <a:buNone/>
              <a:defRPr sz="2400">
                <a:solidFill>
                  <a:schemeClr val="lt1"/>
                </a:solidFill>
              </a:defRPr>
            </a:lvl2pPr>
            <a:lvl3pPr lvl="2" rtl="0">
              <a:lnSpc>
                <a:spcPct val="100000"/>
              </a:lnSpc>
              <a:spcBef>
                <a:spcPts val="0"/>
              </a:spcBef>
              <a:spcAft>
                <a:spcPts val="0"/>
              </a:spcAft>
              <a:buClr>
                <a:schemeClr val="lt1"/>
              </a:buClr>
              <a:buSzPct val="100000"/>
              <a:buNone/>
              <a:defRPr sz="2400">
                <a:solidFill>
                  <a:schemeClr val="lt1"/>
                </a:solidFill>
              </a:defRPr>
            </a:lvl3pPr>
            <a:lvl4pPr lvl="3" rtl="0">
              <a:lnSpc>
                <a:spcPct val="100000"/>
              </a:lnSpc>
              <a:spcBef>
                <a:spcPts val="0"/>
              </a:spcBef>
              <a:spcAft>
                <a:spcPts val="0"/>
              </a:spcAft>
              <a:buClr>
                <a:schemeClr val="lt1"/>
              </a:buClr>
              <a:buSzPct val="100000"/>
              <a:buNone/>
              <a:defRPr sz="2400">
                <a:solidFill>
                  <a:schemeClr val="lt1"/>
                </a:solidFill>
              </a:defRPr>
            </a:lvl4pPr>
            <a:lvl5pPr lvl="4" rtl="0">
              <a:lnSpc>
                <a:spcPct val="100000"/>
              </a:lnSpc>
              <a:spcBef>
                <a:spcPts val="0"/>
              </a:spcBef>
              <a:spcAft>
                <a:spcPts val="0"/>
              </a:spcAft>
              <a:buClr>
                <a:schemeClr val="lt1"/>
              </a:buClr>
              <a:buSzPct val="100000"/>
              <a:buNone/>
              <a:defRPr sz="2400">
                <a:solidFill>
                  <a:schemeClr val="lt1"/>
                </a:solidFill>
              </a:defRPr>
            </a:lvl5pPr>
            <a:lvl6pPr lvl="5" rtl="0">
              <a:lnSpc>
                <a:spcPct val="100000"/>
              </a:lnSpc>
              <a:spcBef>
                <a:spcPts val="0"/>
              </a:spcBef>
              <a:spcAft>
                <a:spcPts val="0"/>
              </a:spcAft>
              <a:buClr>
                <a:schemeClr val="lt1"/>
              </a:buClr>
              <a:buSzPct val="100000"/>
              <a:buNone/>
              <a:defRPr sz="2400">
                <a:solidFill>
                  <a:schemeClr val="lt1"/>
                </a:solidFill>
              </a:defRPr>
            </a:lvl6pPr>
            <a:lvl7pPr lvl="6" rtl="0">
              <a:lnSpc>
                <a:spcPct val="100000"/>
              </a:lnSpc>
              <a:spcBef>
                <a:spcPts val="0"/>
              </a:spcBef>
              <a:spcAft>
                <a:spcPts val="0"/>
              </a:spcAft>
              <a:buClr>
                <a:schemeClr val="lt1"/>
              </a:buClr>
              <a:buSzPct val="100000"/>
              <a:buNone/>
              <a:defRPr sz="2400">
                <a:solidFill>
                  <a:schemeClr val="lt1"/>
                </a:solidFill>
              </a:defRPr>
            </a:lvl7pPr>
            <a:lvl8pPr lvl="7" rtl="0">
              <a:lnSpc>
                <a:spcPct val="100000"/>
              </a:lnSpc>
              <a:spcBef>
                <a:spcPts val="0"/>
              </a:spcBef>
              <a:spcAft>
                <a:spcPts val="0"/>
              </a:spcAft>
              <a:buClr>
                <a:schemeClr val="lt1"/>
              </a:buClr>
              <a:buSzPct val="100000"/>
              <a:buNone/>
              <a:defRPr sz="2400">
                <a:solidFill>
                  <a:schemeClr val="lt1"/>
                </a:solidFill>
              </a:defRPr>
            </a:lvl8pPr>
            <a:lvl9pPr lvl="8" rtl="0">
              <a:lnSpc>
                <a:spcPct val="100000"/>
              </a:lnSpc>
              <a:spcBef>
                <a:spcPts val="0"/>
              </a:spcBef>
              <a:spcAft>
                <a:spcPts val="0"/>
              </a:spcAft>
              <a:buClr>
                <a:schemeClr val="lt1"/>
              </a:buClr>
              <a:buSzPct val="100000"/>
              <a:buNone/>
              <a:defRPr sz="2400">
                <a:solidFill>
                  <a:schemeClr val="lt1"/>
                </a:solidFill>
              </a:defRPr>
            </a:lvl9pPr>
          </a:lstStyle>
          <a:p/>
        </p:txBody>
      </p:sp>
      <p:sp>
        <p:nvSpPr>
          <p:cNvPr id="13" name="Shape 1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8" name="Shape 48"/>
        <p:cNvGrpSpPr/>
        <p:nvPr/>
      </p:nvGrpSpPr>
      <p:grpSpPr>
        <a:xfrm>
          <a:off x="0" y="0"/>
          <a:ext cx="0" cy="0"/>
          <a:chOff x="0" y="0"/>
          <a:chExt cx="0" cy="0"/>
        </a:xfrm>
      </p:grpSpPr>
      <p:sp>
        <p:nvSpPr>
          <p:cNvPr id="49" name="Shape 49"/>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50" name="Shape 50"/>
          <p:cNvSpPr txBox="1"/>
          <p:nvPr>
            <p:ph type="title"/>
          </p:nvPr>
        </p:nvSpPr>
        <p:spPr>
          <a:xfrm>
            <a:off x="311700" y="991475"/>
            <a:ext cx="8520599" cy="1917899"/>
          </a:xfrm>
          <a:prstGeom prst="rect">
            <a:avLst/>
          </a:prstGeom>
        </p:spPr>
        <p:txBody>
          <a:bodyPr anchorCtr="0" anchor="ctr" bIns="91425" lIns="91425" rIns="91425" tIns="91425"/>
          <a:lstStyle>
            <a:lvl1pPr lvl="0" rtl="0" algn="ctr">
              <a:spcBef>
                <a:spcPts val="0"/>
              </a:spcBef>
              <a:buSzPct val="100000"/>
              <a:defRPr b="1" sz="14000"/>
            </a:lvl1pPr>
            <a:lvl2pPr lvl="1" rtl="0" algn="ctr">
              <a:spcBef>
                <a:spcPts val="0"/>
              </a:spcBef>
              <a:buSzPct val="100000"/>
              <a:defRPr b="1" sz="14000"/>
            </a:lvl2pPr>
            <a:lvl3pPr lvl="2" rtl="0" algn="ctr">
              <a:spcBef>
                <a:spcPts val="0"/>
              </a:spcBef>
              <a:buSzPct val="100000"/>
              <a:defRPr b="1" sz="14000"/>
            </a:lvl3pPr>
            <a:lvl4pPr lvl="3" rtl="0" algn="ctr">
              <a:spcBef>
                <a:spcPts val="0"/>
              </a:spcBef>
              <a:buSzPct val="100000"/>
              <a:defRPr b="1" sz="14000"/>
            </a:lvl4pPr>
            <a:lvl5pPr lvl="4" rtl="0" algn="ctr">
              <a:spcBef>
                <a:spcPts val="0"/>
              </a:spcBef>
              <a:buSzPct val="100000"/>
              <a:defRPr b="1" sz="14000"/>
            </a:lvl5pPr>
            <a:lvl6pPr lvl="5" rtl="0" algn="ctr">
              <a:spcBef>
                <a:spcPts val="0"/>
              </a:spcBef>
              <a:buSzPct val="100000"/>
              <a:defRPr b="1" sz="14000"/>
            </a:lvl6pPr>
            <a:lvl7pPr lvl="6" rtl="0" algn="ctr">
              <a:spcBef>
                <a:spcPts val="0"/>
              </a:spcBef>
              <a:buSzPct val="100000"/>
              <a:defRPr b="1" sz="14000"/>
            </a:lvl7pPr>
            <a:lvl8pPr lvl="7" rtl="0" algn="ctr">
              <a:spcBef>
                <a:spcPts val="0"/>
              </a:spcBef>
              <a:buSzPct val="100000"/>
              <a:defRPr b="1" sz="14000"/>
            </a:lvl8pPr>
            <a:lvl9pPr lvl="8" rtl="0" algn="ctr">
              <a:spcBef>
                <a:spcPts val="0"/>
              </a:spcBef>
              <a:buSzPct val="100000"/>
              <a:defRPr b="1" sz="14000"/>
            </a:lvl9pPr>
          </a:lstStyle>
          <a:p/>
        </p:txBody>
      </p:sp>
      <p:sp>
        <p:nvSpPr>
          <p:cNvPr id="51" name="Shape 51"/>
          <p:cNvSpPr txBox="1"/>
          <p:nvPr>
            <p:ph idx="1" type="body"/>
          </p:nvPr>
        </p:nvSpPr>
        <p:spPr>
          <a:xfrm>
            <a:off x="311700" y="3071300"/>
            <a:ext cx="8520599" cy="901799"/>
          </a:xfrm>
          <a:prstGeom prst="rect">
            <a:avLst/>
          </a:prstGeom>
        </p:spPr>
        <p:txBody>
          <a:bodyPr anchorCtr="0" anchor="t" bIns="91425" lIns="91425" rIns="91425" tIns="91425"/>
          <a:lstStyle>
            <a:lvl1pPr lvl="0" rtl="0" algn="ctr">
              <a:spcBef>
                <a:spcPts val="0"/>
              </a:spcBef>
              <a:defRPr/>
            </a:lvl1pPr>
            <a:lvl2pPr lvl="1" rtl="0" algn="ctr">
              <a:spcBef>
                <a:spcPts val="0"/>
              </a:spcBef>
              <a:defRPr/>
            </a:lvl2pPr>
            <a:lvl3pPr lvl="2" rtl="0" algn="ctr">
              <a:spcBef>
                <a:spcPts val="0"/>
              </a:spcBef>
              <a:defRPr/>
            </a:lvl3pPr>
            <a:lvl4pPr lvl="3" rtl="0" algn="ctr">
              <a:spcBef>
                <a:spcPts val="0"/>
              </a:spcBef>
              <a:defRPr/>
            </a:lvl4pPr>
            <a:lvl5pPr lvl="4" rtl="0" algn="ctr">
              <a:spcBef>
                <a:spcPts val="0"/>
              </a:spcBef>
              <a:defRPr/>
            </a:lvl5pPr>
            <a:lvl6pPr lvl="5" rtl="0" algn="ctr">
              <a:spcBef>
                <a:spcPts val="0"/>
              </a:spcBef>
              <a:defRPr/>
            </a:lvl6pPr>
            <a:lvl7pPr lvl="6" rtl="0" algn="ctr">
              <a:spcBef>
                <a:spcPts val="0"/>
              </a:spcBef>
              <a:defRPr/>
            </a:lvl7pPr>
            <a:lvl8pPr lvl="7" rtl="0" algn="ctr">
              <a:spcBef>
                <a:spcPts val="0"/>
              </a:spcBef>
              <a:defRPr/>
            </a:lvl8pPr>
            <a:lvl9pPr lvl="8" rtl="0" algn="ctr">
              <a:spcBef>
                <a:spcPts val="0"/>
              </a:spcBef>
              <a:defRPr/>
            </a:lvl9pPr>
          </a:lstStyle>
          <a:p/>
        </p:txBody>
      </p:sp>
      <p:sp>
        <p:nvSpPr>
          <p:cNvPr id="52" name="Shape 5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bg>
      <p:bgPr>
        <a:solidFill>
          <a:schemeClr val="dk1"/>
        </a:solidFill>
      </p:bgPr>
    </p:bg>
    <p:spTree>
      <p:nvGrpSpPr>
        <p:cNvPr id="14" name="Shape 14"/>
        <p:cNvGrpSpPr/>
        <p:nvPr/>
      </p:nvGrpSpPr>
      <p:grpSpPr>
        <a:xfrm>
          <a:off x="0" y="0"/>
          <a:ext cx="0" cy="0"/>
          <a:chOff x="0" y="0"/>
          <a:chExt cx="0" cy="0"/>
        </a:xfrm>
      </p:grpSpPr>
      <p:cxnSp>
        <p:nvCxnSpPr>
          <p:cNvPr id="15" name="Shape 15"/>
          <p:cNvCxnSpPr/>
          <p:nvPr/>
        </p:nvCxnSpPr>
        <p:spPr>
          <a:xfrm>
            <a:off x="0" y="2998150"/>
            <a:ext cx="9144000" cy="0"/>
          </a:xfrm>
          <a:prstGeom prst="straightConnector1">
            <a:avLst/>
          </a:prstGeom>
          <a:noFill/>
          <a:ln cap="flat" cmpd="sng" w="19050">
            <a:solidFill>
              <a:schemeClr val="lt2"/>
            </a:solidFill>
            <a:prstDash val="solid"/>
            <a:round/>
            <a:headEnd len="med" w="med" type="none"/>
            <a:tailEnd len="med" w="med" type="none"/>
          </a:ln>
        </p:spPr>
      </p:cxnSp>
      <p:sp>
        <p:nvSpPr>
          <p:cNvPr id="16" name="Shape 16"/>
          <p:cNvSpPr txBox="1"/>
          <p:nvPr>
            <p:ph type="title"/>
          </p:nvPr>
        </p:nvSpPr>
        <p:spPr>
          <a:xfrm>
            <a:off x="510450" y="2057400"/>
            <a:ext cx="8123100" cy="778800"/>
          </a:xfrm>
          <a:prstGeom prst="rect">
            <a:avLst/>
          </a:prstGeom>
        </p:spPr>
        <p:txBody>
          <a:bodyPr anchorCtr="0" anchor="b" bIns="91425" lIns="91425" rIns="91425" tIns="91425"/>
          <a:lstStyle>
            <a:lvl1pPr lvl="0" rtl="0">
              <a:spcBef>
                <a:spcPts val="0"/>
              </a:spcBef>
              <a:buClr>
                <a:schemeClr val="lt1"/>
              </a:buClr>
              <a:buSzPct val="100000"/>
              <a:defRPr sz="3600">
                <a:solidFill>
                  <a:schemeClr val="lt1"/>
                </a:solidFill>
              </a:defRPr>
            </a:lvl1pPr>
            <a:lvl2pPr lvl="1" rtl="0">
              <a:spcBef>
                <a:spcPts val="0"/>
              </a:spcBef>
              <a:buClr>
                <a:schemeClr val="lt1"/>
              </a:buClr>
              <a:buSzPct val="100000"/>
              <a:defRPr sz="3600">
                <a:solidFill>
                  <a:schemeClr val="lt1"/>
                </a:solidFill>
              </a:defRPr>
            </a:lvl2pPr>
            <a:lvl3pPr lvl="2" rtl="0">
              <a:spcBef>
                <a:spcPts val="0"/>
              </a:spcBef>
              <a:buClr>
                <a:schemeClr val="lt1"/>
              </a:buClr>
              <a:buSzPct val="100000"/>
              <a:defRPr sz="3600">
                <a:solidFill>
                  <a:schemeClr val="lt1"/>
                </a:solidFill>
              </a:defRPr>
            </a:lvl3pPr>
            <a:lvl4pPr lvl="3" rtl="0">
              <a:spcBef>
                <a:spcPts val="0"/>
              </a:spcBef>
              <a:buClr>
                <a:schemeClr val="lt1"/>
              </a:buClr>
              <a:buSzPct val="100000"/>
              <a:defRPr sz="3600">
                <a:solidFill>
                  <a:schemeClr val="lt1"/>
                </a:solidFill>
              </a:defRPr>
            </a:lvl4pPr>
            <a:lvl5pPr lvl="4" rtl="0">
              <a:spcBef>
                <a:spcPts val="0"/>
              </a:spcBef>
              <a:buClr>
                <a:schemeClr val="lt1"/>
              </a:buClr>
              <a:buSzPct val="100000"/>
              <a:defRPr sz="3600">
                <a:solidFill>
                  <a:schemeClr val="lt1"/>
                </a:solidFill>
              </a:defRPr>
            </a:lvl5pPr>
            <a:lvl6pPr lvl="5" rtl="0">
              <a:spcBef>
                <a:spcPts val="0"/>
              </a:spcBef>
              <a:buClr>
                <a:schemeClr val="lt1"/>
              </a:buClr>
              <a:buSzPct val="100000"/>
              <a:defRPr sz="3600">
                <a:solidFill>
                  <a:schemeClr val="lt1"/>
                </a:solidFill>
              </a:defRPr>
            </a:lvl6pPr>
            <a:lvl7pPr lvl="6" rtl="0">
              <a:spcBef>
                <a:spcPts val="0"/>
              </a:spcBef>
              <a:buClr>
                <a:schemeClr val="lt1"/>
              </a:buClr>
              <a:buSzPct val="100000"/>
              <a:defRPr sz="3600">
                <a:solidFill>
                  <a:schemeClr val="lt1"/>
                </a:solidFill>
              </a:defRPr>
            </a:lvl7pPr>
            <a:lvl8pPr lvl="7" rtl="0">
              <a:spcBef>
                <a:spcPts val="0"/>
              </a:spcBef>
              <a:buClr>
                <a:schemeClr val="lt1"/>
              </a:buClr>
              <a:buSzPct val="100000"/>
              <a:defRPr sz="3600">
                <a:solidFill>
                  <a:schemeClr val="lt1"/>
                </a:solidFill>
              </a:defRPr>
            </a:lvl8pPr>
            <a:lvl9pPr lvl="8" rtl="0">
              <a:spcBef>
                <a:spcPts val="0"/>
              </a:spcBef>
              <a:buClr>
                <a:schemeClr val="lt1"/>
              </a:buClr>
              <a:buSzPct val="100000"/>
              <a:defRPr sz="3600">
                <a:solidFill>
                  <a:schemeClr val="lt1"/>
                </a:solidFill>
              </a:defRPr>
            </a:lvl9pPr>
          </a:lstStyle>
          <a:p/>
        </p:txBody>
      </p:sp>
      <p:sp>
        <p:nvSpPr>
          <p:cNvPr id="17" name="Shape 1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8" name="Shape 18"/>
        <p:cNvGrpSpPr/>
        <p:nvPr/>
      </p:nvGrpSpPr>
      <p:grpSpPr>
        <a:xfrm>
          <a:off x="0" y="0"/>
          <a:ext cx="0" cy="0"/>
          <a:chOff x="0" y="0"/>
          <a:chExt cx="0" cy="0"/>
        </a:xfrm>
      </p:grpSpPr>
      <p:sp>
        <p:nvSpPr>
          <p:cNvPr id="19" name="Shape 19"/>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20" name="Shape 20"/>
          <p:cNvSpPr txBox="1"/>
          <p:nvPr>
            <p:ph type="title"/>
          </p:nvPr>
        </p:nvSpPr>
        <p:spPr>
          <a:xfrm>
            <a:off x="311700" y="445025"/>
            <a:ext cx="8520599" cy="572699"/>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21" name="Shape 21"/>
          <p:cNvSpPr txBox="1"/>
          <p:nvPr>
            <p:ph idx="1" type="body"/>
          </p:nvPr>
        </p:nvSpPr>
        <p:spPr>
          <a:xfrm>
            <a:off x="311700" y="1152475"/>
            <a:ext cx="8520599" cy="34164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22" name="Shape 2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3" name="Shape 23"/>
        <p:cNvGrpSpPr/>
        <p:nvPr/>
      </p:nvGrpSpPr>
      <p:grpSpPr>
        <a:xfrm>
          <a:off x="0" y="0"/>
          <a:ext cx="0" cy="0"/>
          <a:chOff x="0" y="0"/>
          <a:chExt cx="0" cy="0"/>
        </a:xfrm>
      </p:grpSpPr>
      <p:sp>
        <p:nvSpPr>
          <p:cNvPr id="24" name="Shape 24"/>
          <p:cNvSpPr txBox="1"/>
          <p:nvPr>
            <p:ph type="title"/>
          </p:nvPr>
        </p:nvSpPr>
        <p:spPr>
          <a:xfrm>
            <a:off x="311700" y="445025"/>
            <a:ext cx="8520599" cy="572699"/>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25" name="Shape 25"/>
          <p:cNvSpPr txBox="1"/>
          <p:nvPr>
            <p:ph idx="1" type="body"/>
          </p:nvPr>
        </p:nvSpPr>
        <p:spPr>
          <a:xfrm>
            <a:off x="311700" y="1152475"/>
            <a:ext cx="3999899" cy="34164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26" name="Shape 26"/>
          <p:cNvSpPr txBox="1"/>
          <p:nvPr>
            <p:ph idx="2" type="body"/>
          </p:nvPr>
        </p:nvSpPr>
        <p:spPr>
          <a:xfrm>
            <a:off x="4832400" y="1152475"/>
            <a:ext cx="3999899" cy="34164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27" name="Shape 2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8" name="Shape 28"/>
        <p:cNvGrpSpPr/>
        <p:nvPr/>
      </p:nvGrpSpPr>
      <p:grpSpPr>
        <a:xfrm>
          <a:off x="0" y="0"/>
          <a:ext cx="0" cy="0"/>
          <a:chOff x="0" y="0"/>
          <a:chExt cx="0" cy="0"/>
        </a:xfrm>
      </p:grpSpPr>
      <p:sp>
        <p:nvSpPr>
          <p:cNvPr id="29" name="Shape 29"/>
          <p:cNvSpPr txBox="1"/>
          <p:nvPr>
            <p:ph type="title"/>
          </p:nvPr>
        </p:nvSpPr>
        <p:spPr>
          <a:xfrm>
            <a:off x="311700" y="445025"/>
            <a:ext cx="8520599" cy="572699"/>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30" name="Shape 3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1" name="Shape 31"/>
        <p:cNvGrpSpPr/>
        <p:nvPr/>
      </p:nvGrpSpPr>
      <p:grpSpPr>
        <a:xfrm>
          <a:off x="0" y="0"/>
          <a:ext cx="0" cy="0"/>
          <a:chOff x="0" y="0"/>
          <a:chExt cx="0" cy="0"/>
        </a:xfrm>
      </p:grpSpPr>
      <p:sp>
        <p:nvSpPr>
          <p:cNvPr id="32" name="Shape 32"/>
          <p:cNvSpPr txBox="1"/>
          <p:nvPr>
            <p:ph type="title"/>
          </p:nvPr>
        </p:nvSpPr>
        <p:spPr>
          <a:xfrm>
            <a:off x="311700" y="555600"/>
            <a:ext cx="2807999" cy="755699"/>
          </a:xfrm>
          <a:prstGeom prst="rect">
            <a:avLst/>
          </a:prstGeom>
        </p:spPr>
        <p:txBody>
          <a:bodyPr anchorCtr="0" anchor="b" bIns="91425" lIns="91425" rIns="91425" tIns="91425"/>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p:txBody>
      </p:sp>
      <p:sp>
        <p:nvSpPr>
          <p:cNvPr id="33" name="Shape 33"/>
          <p:cNvSpPr txBox="1"/>
          <p:nvPr>
            <p:ph idx="1" type="body"/>
          </p:nvPr>
        </p:nvSpPr>
        <p:spPr>
          <a:xfrm>
            <a:off x="311700" y="1389600"/>
            <a:ext cx="2807999" cy="3179400"/>
          </a:xfrm>
          <a:prstGeom prst="rect">
            <a:avLst/>
          </a:prstGeom>
        </p:spPr>
        <p:txBody>
          <a:bodyPr anchorCtr="0" anchor="t" bIns="91425" lIns="91425" rIns="91425" tIns="91425"/>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34" name="Shape 3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35" name="Shape 35"/>
        <p:cNvGrpSpPr/>
        <p:nvPr/>
      </p:nvGrpSpPr>
      <p:grpSpPr>
        <a:xfrm>
          <a:off x="0" y="0"/>
          <a:ext cx="0" cy="0"/>
          <a:chOff x="0" y="0"/>
          <a:chExt cx="0" cy="0"/>
        </a:xfrm>
      </p:grpSpPr>
      <p:sp>
        <p:nvSpPr>
          <p:cNvPr id="36" name="Shape 36"/>
          <p:cNvSpPr txBox="1"/>
          <p:nvPr>
            <p:ph type="title"/>
          </p:nvPr>
        </p:nvSpPr>
        <p:spPr>
          <a:xfrm>
            <a:off x="490250" y="526350"/>
            <a:ext cx="5797500" cy="4090800"/>
          </a:xfrm>
          <a:prstGeom prst="rect">
            <a:avLst/>
          </a:prstGeom>
        </p:spPr>
        <p:txBody>
          <a:bodyPr anchorCtr="0" anchor="ctr" bIns="91425" lIns="91425" rIns="91425" tIns="91425"/>
          <a:lstStyle>
            <a:lvl1pPr lvl="0" rtl="0">
              <a:spcBef>
                <a:spcPts val="0"/>
              </a:spcBef>
              <a:buSzPct val="100000"/>
              <a:defRPr sz="4800"/>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p:txBody>
      </p:sp>
      <p:sp>
        <p:nvSpPr>
          <p:cNvPr id="37" name="Shape 3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8" name="Shape 38"/>
        <p:cNvGrpSpPr/>
        <p:nvPr/>
      </p:nvGrpSpPr>
      <p:grpSpPr>
        <a:xfrm>
          <a:off x="0" y="0"/>
          <a:ext cx="0" cy="0"/>
          <a:chOff x="0" y="0"/>
          <a:chExt cx="0" cy="0"/>
        </a:xfrm>
      </p:grpSpPr>
      <p:sp>
        <p:nvSpPr>
          <p:cNvPr id="39" name="Shape 39"/>
          <p:cNvSpPr/>
          <p:nvPr/>
        </p:nvSpPr>
        <p:spPr>
          <a:xfrm>
            <a:off x="4572000" y="75"/>
            <a:ext cx="4572000" cy="5143499"/>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40" name="Shape 40"/>
          <p:cNvCxnSpPr/>
          <p:nvPr/>
        </p:nvCxnSpPr>
        <p:spPr>
          <a:xfrm>
            <a:off x="5029675" y="4495500"/>
            <a:ext cx="468300" cy="0"/>
          </a:xfrm>
          <a:prstGeom prst="straightConnector1">
            <a:avLst/>
          </a:prstGeom>
          <a:noFill/>
          <a:ln cap="flat" cmpd="sng" w="19050">
            <a:solidFill>
              <a:schemeClr val="lt2"/>
            </a:solidFill>
            <a:prstDash val="solid"/>
            <a:round/>
            <a:headEnd len="med" w="med" type="none"/>
            <a:tailEnd len="med" w="med" type="none"/>
          </a:ln>
        </p:spPr>
      </p:cxnSp>
      <p:sp>
        <p:nvSpPr>
          <p:cNvPr id="41" name="Shape 41"/>
          <p:cNvSpPr txBox="1"/>
          <p:nvPr>
            <p:ph type="title"/>
          </p:nvPr>
        </p:nvSpPr>
        <p:spPr>
          <a:xfrm>
            <a:off x="265500" y="1205825"/>
            <a:ext cx="4045199" cy="1509599"/>
          </a:xfrm>
          <a:prstGeom prst="rect">
            <a:avLst/>
          </a:prstGeom>
        </p:spPr>
        <p:txBody>
          <a:bodyPr anchorCtr="0" anchor="b" bIns="91425" lIns="91425" rIns="91425" tIns="91425"/>
          <a:lstStyle>
            <a:lvl1pPr lvl="0" rtl="0" algn="ctr">
              <a:spcBef>
                <a:spcPts val="0"/>
              </a:spcBef>
              <a:buSzPct val="100000"/>
              <a:defRPr sz="4200"/>
            </a:lvl1pPr>
            <a:lvl2pPr lvl="1" rtl="0" algn="ctr">
              <a:spcBef>
                <a:spcPts val="0"/>
              </a:spcBef>
              <a:buSzPct val="100000"/>
              <a:defRPr sz="4200"/>
            </a:lvl2pPr>
            <a:lvl3pPr lvl="2" rtl="0" algn="ctr">
              <a:spcBef>
                <a:spcPts val="0"/>
              </a:spcBef>
              <a:buSzPct val="100000"/>
              <a:defRPr sz="4200"/>
            </a:lvl3pPr>
            <a:lvl4pPr lvl="3" rtl="0" algn="ctr">
              <a:spcBef>
                <a:spcPts val="0"/>
              </a:spcBef>
              <a:buSzPct val="100000"/>
              <a:defRPr sz="4200"/>
            </a:lvl4pPr>
            <a:lvl5pPr lvl="4" rtl="0" algn="ctr">
              <a:spcBef>
                <a:spcPts val="0"/>
              </a:spcBef>
              <a:buSzPct val="100000"/>
              <a:defRPr sz="4200"/>
            </a:lvl5pPr>
            <a:lvl6pPr lvl="5" rtl="0" algn="ctr">
              <a:spcBef>
                <a:spcPts val="0"/>
              </a:spcBef>
              <a:buSzPct val="100000"/>
              <a:defRPr sz="4200"/>
            </a:lvl6pPr>
            <a:lvl7pPr lvl="6" rtl="0" algn="ctr">
              <a:spcBef>
                <a:spcPts val="0"/>
              </a:spcBef>
              <a:buSzPct val="100000"/>
              <a:defRPr sz="4200"/>
            </a:lvl7pPr>
            <a:lvl8pPr lvl="7" rtl="0" algn="ctr">
              <a:spcBef>
                <a:spcPts val="0"/>
              </a:spcBef>
              <a:buSzPct val="100000"/>
              <a:defRPr sz="4200"/>
            </a:lvl8pPr>
            <a:lvl9pPr lvl="8" rtl="0" algn="ctr">
              <a:spcBef>
                <a:spcPts val="0"/>
              </a:spcBef>
              <a:buSzPct val="100000"/>
              <a:defRPr sz="4200"/>
            </a:lvl9pPr>
          </a:lstStyle>
          <a:p/>
        </p:txBody>
      </p:sp>
      <p:sp>
        <p:nvSpPr>
          <p:cNvPr id="42" name="Shape 42"/>
          <p:cNvSpPr txBox="1"/>
          <p:nvPr>
            <p:ph idx="1" type="subTitle"/>
          </p:nvPr>
        </p:nvSpPr>
        <p:spPr>
          <a:xfrm>
            <a:off x="265500" y="2769000"/>
            <a:ext cx="4045199" cy="1345500"/>
          </a:xfrm>
          <a:prstGeom prst="rect">
            <a:avLst/>
          </a:prstGeom>
        </p:spPr>
        <p:txBody>
          <a:bodyPr anchorCtr="0" anchor="t" bIns="91425" lIns="91425" rIns="91425" tIns="91425"/>
          <a:lstStyle>
            <a:lvl1pPr lvl="0" rtl="0" algn="ctr">
              <a:lnSpc>
                <a:spcPct val="100000"/>
              </a:lnSpc>
              <a:spcBef>
                <a:spcPts val="0"/>
              </a:spcBef>
              <a:spcAft>
                <a:spcPts val="0"/>
              </a:spcAft>
              <a:buSzPct val="100000"/>
              <a:buNone/>
              <a:defRPr sz="2100"/>
            </a:lvl1pPr>
            <a:lvl2pPr lvl="1" rtl="0" algn="ctr">
              <a:lnSpc>
                <a:spcPct val="100000"/>
              </a:lnSpc>
              <a:spcBef>
                <a:spcPts val="0"/>
              </a:spcBef>
              <a:spcAft>
                <a:spcPts val="0"/>
              </a:spcAft>
              <a:buSzPct val="100000"/>
              <a:buNone/>
              <a:defRPr sz="2100"/>
            </a:lvl2pPr>
            <a:lvl3pPr lvl="2" rtl="0" algn="ctr">
              <a:lnSpc>
                <a:spcPct val="100000"/>
              </a:lnSpc>
              <a:spcBef>
                <a:spcPts val="0"/>
              </a:spcBef>
              <a:spcAft>
                <a:spcPts val="0"/>
              </a:spcAft>
              <a:buSzPct val="100000"/>
              <a:buNone/>
              <a:defRPr sz="2100"/>
            </a:lvl3pPr>
            <a:lvl4pPr lvl="3" rtl="0" algn="ctr">
              <a:lnSpc>
                <a:spcPct val="100000"/>
              </a:lnSpc>
              <a:spcBef>
                <a:spcPts val="0"/>
              </a:spcBef>
              <a:spcAft>
                <a:spcPts val="0"/>
              </a:spcAft>
              <a:buSzPct val="100000"/>
              <a:buNone/>
              <a:defRPr sz="2100"/>
            </a:lvl4pPr>
            <a:lvl5pPr lvl="4" rtl="0" algn="ctr">
              <a:lnSpc>
                <a:spcPct val="100000"/>
              </a:lnSpc>
              <a:spcBef>
                <a:spcPts val="0"/>
              </a:spcBef>
              <a:spcAft>
                <a:spcPts val="0"/>
              </a:spcAft>
              <a:buSzPct val="100000"/>
              <a:buNone/>
              <a:defRPr sz="2100"/>
            </a:lvl5pPr>
            <a:lvl6pPr lvl="5" rtl="0" algn="ctr">
              <a:lnSpc>
                <a:spcPct val="100000"/>
              </a:lnSpc>
              <a:spcBef>
                <a:spcPts val="0"/>
              </a:spcBef>
              <a:spcAft>
                <a:spcPts val="0"/>
              </a:spcAft>
              <a:buSzPct val="100000"/>
              <a:buNone/>
              <a:defRPr sz="2100"/>
            </a:lvl6pPr>
            <a:lvl7pPr lvl="6" rtl="0" algn="ctr">
              <a:lnSpc>
                <a:spcPct val="100000"/>
              </a:lnSpc>
              <a:spcBef>
                <a:spcPts val="0"/>
              </a:spcBef>
              <a:spcAft>
                <a:spcPts val="0"/>
              </a:spcAft>
              <a:buSzPct val="100000"/>
              <a:buNone/>
              <a:defRPr sz="2100"/>
            </a:lvl7pPr>
            <a:lvl8pPr lvl="7" rtl="0" algn="ctr">
              <a:lnSpc>
                <a:spcPct val="100000"/>
              </a:lnSpc>
              <a:spcBef>
                <a:spcPts val="0"/>
              </a:spcBef>
              <a:spcAft>
                <a:spcPts val="0"/>
              </a:spcAft>
              <a:buSzPct val="100000"/>
              <a:buNone/>
              <a:defRPr sz="2100"/>
            </a:lvl8pPr>
            <a:lvl9pPr lvl="8" rtl="0" algn="ctr">
              <a:lnSpc>
                <a:spcPct val="100000"/>
              </a:lnSpc>
              <a:spcBef>
                <a:spcPts val="0"/>
              </a:spcBef>
              <a:spcAft>
                <a:spcPts val="0"/>
              </a:spcAft>
              <a:buSzPct val="100000"/>
              <a:buNone/>
              <a:defRPr sz="2100"/>
            </a:lvl9pPr>
          </a:lstStyle>
          <a:p/>
        </p:txBody>
      </p:sp>
      <p:sp>
        <p:nvSpPr>
          <p:cNvPr id="43" name="Shape 43"/>
          <p:cNvSpPr txBox="1"/>
          <p:nvPr>
            <p:ph idx="2" type="body"/>
          </p:nvPr>
        </p:nvSpPr>
        <p:spPr>
          <a:xfrm>
            <a:off x="4939500" y="724200"/>
            <a:ext cx="3837000" cy="3695099"/>
          </a:xfrm>
          <a:prstGeom prst="rect">
            <a:avLst/>
          </a:prstGeom>
        </p:spPr>
        <p:txBody>
          <a:bodyPr anchorCtr="0" anchor="ctr" bIns="91425" lIns="91425" rIns="91425" tIns="91425"/>
          <a:lstStyle>
            <a:lvl1pPr lvl="0" rtl="0">
              <a:spcBef>
                <a:spcPts val="0"/>
              </a:spcBef>
              <a:buClr>
                <a:schemeClr val="lt1"/>
              </a:buClr>
              <a:defRPr>
                <a:solidFill>
                  <a:schemeClr val="lt1"/>
                </a:solidFill>
              </a:defRPr>
            </a:lvl1pPr>
            <a:lvl2pPr lvl="1" rtl="0">
              <a:spcBef>
                <a:spcPts val="0"/>
              </a:spcBef>
              <a:buClr>
                <a:schemeClr val="lt1"/>
              </a:buClr>
              <a:defRPr>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p:txBody>
      </p:sp>
      <p:sp>
        <p:nvSpPr>
          <p:cNvPr id="44" name="Shape 4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5" name="Shape 45"/>
        <p:cNvGrpSpPr/>
        <p:nvPr/>
      </p:nvGrpSpPr>
      <p:grpSpPr>
        <a:xfrm>
          <a:off x="0" y="0"/>
          <a:ext cx="0" cy="0"/>
          <a:chOff x="0" y="0"/>
          <a:chExt cx="0" cy="0"/>
        </a:xfrm>
      </p:grpSpPr>
      <p:sp>
        <p:nvSpPr>
          <p:cNvPr id="46" name="Shape 46"/>
          <p:cNvSpPr txBox="1"/>
          <p:nvPr>
            <p:ph idx="1" type="body"/>
          </p:nvPr>
        </p:nvSpPr>
        <p:spPr>
          <a:xfrm>
            <a:off x="311700" y="4236825"/>
            <a:ext cx="5998800" cy="598799"/>
          </a:xfrm>
          <a:prstGeom prst="rect">
            <a:avLst/>
          </a:prstGeom>
        </p:spPr>
        <p:txBody>
          <a:bodyPr anchorCtr="0" anchor="ctr" bIns="91425" lIns="91425" rIns="91425" tIns="91425"/>
          <a:lstStyle>
            <a:lvl1pPr lvl="0" rtl="0">
              <a:lnSpc>
                <a:spcPct val="100000"/>
              </a:lnSpc>
              <a:spcBef>
                <a:spcPts val="0"/>
              </a:spcBef>
              <a:spcAft>
                <a:spcPts val="0"/>
              </a:spcAft>
              <a:buSzPct val="100000"/>
              <a:buNone/>
              <a:defRPr sz="2100"/>
            </a:lvl1pPr>
          </a:lstStyle>
          <a:p/>
        </p:txBody>
      </p:sp>
      <p:sp>
        <p:nvSpPr>
          <p:cNvPr id="47" name="Shape 4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599" cy="572699"/>
          </a:xfrm>
          <a:prstGeom prst="rect">
            <a:avLst/>
          </a:prstGeom>
          <a:noFill/>
          <a:ln>
            <a:noFill/>
          </a:ln>
        </p:spPr>
        <p:txBody>
          <a:bodyPr anchorCtr="0" anchor="t" bIns="91425" lIns="91425" rIns="91425" tIns="91425"/>
          <a:lstStyle>
            <a:lvl1pPr lvl="0"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1pPr>
            <a:lvl2pPr lvl="1"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2pPr>
            <a:lvl3pPr lvl="2"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3pPr>
            <a:lvl4pPr lvl="3"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4pPr>
            <a:lvl5pPr lvl="4"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5pPr>
            <a:lvl6pPr lvl="5"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6pPr>
            <a:lvl7pPr lvl="6"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7pPr>
            <a:lvl8pPr lvl="7"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8pPr>
            <a:lvl9pPr lvl="8" rt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9pPr>
          </a:lstStyle>
          <a:p/>
        </p:txBody>
      </p:sp>
      <p:sp>
        <p:nvSpPr>
          <p:cNvPr id="7" name="Shape 7"/>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lvl="0" rtl="0">
              <a:lnSpc>
                <a:spcPct val="115000"/>
              </a:lnSpc>
              <a:spcBef>
                <a:spcPts val="0"/>
              </a:spcBef>
              <a:spcAft>
                <a:spcPts val="1600"/>
              </a:spcAft>
              <a:buClr>
                <a:schemeClr val="accent3"/>
              </a:buClr>
              <a:buSzPct val="100000"/>
              <a:buFont typeface="Proxima Nova"/>
              <a:defRPr sz="1800">
                <a:solidFill>
                  <a:schemeClr val="accent3"/>
                </a:solidFill>
                <a:latin typeface="Proxima Nova"/>
                <a:ea typeface="Proxima Nova"/>
                <a:cs typeface="Proxima Nova"/>
                <a:sym typeface="Proxima Nova"/>
              </a:defRPr>
            </a:lvl1pPr>
            <a:lvl2pPr lvl="1"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2pPr>
            <a:lvl3pPr lvl="2"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3pPr>
            <a:lvl4pPr lvl="3"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4pPr>
            <a:lvl5pPr lvl="4"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5pPr>
            <a:lvl6pPr lvl="5"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6pPr>
            <a:lvl7pPr lvl="6"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7pPr>
            <a:lvl8pPr lvl="7"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8pPr>
            <a:lvl9pPr lvl="8" rtl="0">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9pPr>
          </a:lstStyle>
          <a:p/>
        </p:txBody>
      </p:sp>
      <p:sp>
        <p:nvSpPr>
          <p:cNvPr id="8" name="Shape 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lvl="0" rtl="0" algn="r">
              <a:spcBef>
                <a:spcPts val="0"/>
              </a:spcBef>
              <a:buNone/>
            </a:pPr>
            <a:fld id="{00000000-1234-1234-1234-123412341234}" type="slidenum">
              <a:rPr lang="en" sz="1000">
                <a:solidFill>
                  <a:schemeClr val="dk1"/>
                </a:solidFill>
                <a:latin typeface="Proxima Nova"/>
                <a:ea typeface="Proxima Nova"/>
                <a:cs typeface="Proxima Nova"/>
                <a:sym typeface="Proxima Nova"/>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0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08.png"/><Relationship Id="rId4" Type="http://schemas.openxmlformats.org/officeDocument/2006/relationships/image" Target="../media/image0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hyperlink" Target="https://www.facebook.com/peterbohahd" TargetMode="External"/><Relationship Id="rId4" Type="http://schemas.openxmlformats.org/officeDocument/2006/relationships/image" Target="../media/image01.png"/><Relationship Id="rId5" Type="http://schemas.openxmlformats.org/officeDocument/2006/relationships/image" Target="../media/image13.png"/><Relationship Id="rId6"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comments" Target="../comments/comment2.xml"/><Relationship Id="rId4" Type="http://schemas.openxmlformats.org/officeDocument/2006/relationships/image" Target="../media/image0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comments" Target="../comments/comment3.xml"/><Relationship Id="rId4" Type="http://schemas.openxmlformats.org/officeDocument/2006/relationships/image" Target="../media/image11.png"/><Relationship Id="rId5" Type="http://schemas.openxmlformats.org/officeDocument/2006/relationships/image" Target="../media/image09.png"/><Relationship Id="rId6" Type="http://schemas.openxmlformats.org/officeDocument/2006/relationships/image" Target="../media/image04.png"/><Relationship Id="rId7" Type="http://schemas.openxmlformats.org/officeDocument/2006/relationships/image" Target="../media/image0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0.png"/><Relationship Id="rId4" Type="http://schemas.openxmlformats.org/officeDocument/2006/relationships/image" Target="../media/image05.png"/><Relationship Id="rId5"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comments" Target="../comments/comment4.xml"/><Relationship Id="rId4" Type="http://schemas.openxmlformats.org/officeDocument/2006/relationships/image" Target="../media/image11.png"/><Relationship Id="rId5"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0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 name="Shape 58"/>
        <p:cNvGrpSpPr/>
        <p:nvPr/>
      </p:nvGrpSpPr>
      <p:grpSpPr>
        <a:xfrm>
          <a:off x="0" y="0"/>
          <a:ext cx="0" cy="0"/>
          <a:chOff x="0" y="0"/>
          <a:chExt cx="0" cy="0"/>
        </a:xfrm>
      </p:grpSpPr>
      <p:sp>
        <p:nvSpPr>
          <p:cNvPr id="59" name="Shape 59"/>
          <p:cNvSpPr txBox="1"/>
          <p:nvPr>
            <p:ph type="ctrTitle"/>
          </p:nvPr>
        </p:nvSpPr>
        <p:spPr>
          <a:xfrm>
            <a:off x="510450" y="1257300"/>
            <a:ext cx="8123100" cy="1588500"/>
          </a:xfrm>
          <a:prstGeom prst="rect">
            <a:avLst/>
          </a:prstGeom>
        </p:spPr>
        <p:txBody>
          <a:bodyPr anchorCtr="0" anchor="b" bIns="91425" lIns="91425" rIns="91425" tIns="91425">
            <a:noAutofit/>
          </a:bodyPr>
          <a:lstStyle/>
          <a:p>
            <a:pPr lvl="0" rtl="0">
              <a:spcBef>
                <a:spcPts val="0"/>
              </a:spcBef>
              <a:buNone/>
            </a:pPr>
            <a:r>
              <a:rPr lang="en"/>
              <a:t>Planote</a:t>
            </a:r>
          </a:p>
        </p:txBody>
      </p:sp>
      <p:sp>
        <p:nvSpPr>
          <p:cNvPr id="60" name="Shape 60"/>
          <p:cNvSpPr txBox="1"/>
          <p:nvPr>
            <p:ph idx="1" type="subTitle"/>
          </p:nvPr>
        </p:nvSpPr>
        <p:spPr>
          <a:xfrm>
            <a:off x="510450" y="3182312"/>
            <a:ext cx="8123100" cy="629999"/>
          </a:xfrm>
          <a:prstGeom prst="rect">
            <a:avLst/>
          </a:prstGeom>
        </p:spPr>
        <p:txBody>
          <a:bodyPr anchorCtr="0" anchor="t" bIns="91425" lIns="91425" rIns="91425" tIns="91425">
            <a:noAutofit/>
          </a:bodyPr>
          <a:lstStyle/>
          <a:p>
            <a:pPr lvl="0" rtl="0">
              <a:spcBef>
                <a:spcPts val="0"/>
              </a:spcBef>
              <a:buNone/>
            </a:pPr>
            <a:r>
              <a:rPr lang="en"/>
              <a:t>The Universal Organisation App</a:t>
            </a:r>
          </a:p>
        </p:txBody>
      </p:sp>
      <p:pic>
        <p:nvPicPr>
          <p:cNvPr id="61" name="Shape 61"/>
          <p:cNvPicPr preferRelativeResize="0"/>
          <p:nvPr/>
        </p:nvPicPr>
        <p:blipFill>
          <a:blip r:embed="rId4">
            <a:alphaModFix/>
          </a:blip>
          <a:stretch>
            <a:fillRect/>
          </a:stretch>
        </p:blipFill>
        <p:spPr>
          <a:xfrm>
            <a:off x="5939800" y="1947350"/>
            <a:ext cx="2853675" cy="18649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 name="Shape 131"/>
        <p:cNvGrpSpPr/>
        <p:nvPr/>
      </p:nvGrpSpPr>
      <p:grpSpPr>
        <a:xfrm>
          <a:off x="0" y="0"/>
          <a:ext cx="0" cy="0"/>
          <a:chOff x="0" y="0"/>
          <a:chExt cx="0" cy="0"/>
        </a:xfrm>
      </p:grpSpPr>
      <p:sp>
        <p:nvSpPr>
          <p:cNvPr id="132" name="Shape 132"/>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Target Market</a:t>
            </a:r>
          </a:p>
        </p:txBody>
      </p:sp>
      <p:sp>
        <p:nvSpPr>
          <p:cNvPr id="133" name="Shape 133"/>
          <p:cNvSpPr txBox="1"/>
          <p:nvPr>
            <p:ph idx="1" type="body"/>
          </p:nvPr>
        </p:nvSpPr>
        <p:spPr>
          <a:xfrm>
            <a:off x="311700" y="1515675"/>
            <a:ext cx="4261800" cy="3416400"/>
          </a:xfrm>
          <a:prstGeom prst="rect">
            <a:avLst/>
          </a:prstGeom>
        </p:spPr>
        <p:txBody>
          <a:bodyPr anchorCtr="0" anchor="t" bIns="91425" lIns="91425" rIns="91425" tIns="91425">
            <a:noAutofit/>
          </a:bodyPr>
          <a:lstStyle/>
          <a:p>
            <a:pPr indent="-381000" lvl="0" marL="457200" rtl="0">
              <a:lnSpc>
                <a:spcPct val="150000"/>
              </a:lnSpc>
              <a:spcBef>
                <a:spcPts val="0"/>
              </a:spcBef>
              <a:buClr>
                <a:srgbClr val="333333"/>
              </a:buClr>
              <a:buSzPct val="100000"/>
            </a:pPr>
            <a:r>
              <a:rPr lang="en" sz="2400">
                <a:solidFill>
                  <a:srgbClr val="333333"/>
                </a:solidFill>
              </a:rPr>
              <a:t>Third Level Students </a:t>
            </a:r>
          </a:p>
          <a:p>
            <a:pPr indent="-381000" lvl="0" marL="457200" rtl="0">
              <a:lnSpc>
                <a:spcPct val="150000"/>
              </a:lnSpc>
              <a:spcBef>
                <a:spcPts val="0"/>
              </a:spcBef>
              <a:buClr>
                <a:srgbClr val="333333"/>
              </a:buClr>
              <a:buSzPct val="100000"/>
            </a:pPr>
            <a:r>
              <a:rPr lang="en" sz="2400">
                <a:solidFill>
                  <a:srgbClr val="333333"/>
                </a:solidFill>
              </a:rPr>
              <a:t>16-24</a:t>
            </a:r>
          </a:p>
          <a:p>
            <a:pPr indent="-381000" lvl="0" marL="457200" rtl="0">
              <a:lnSpc>
                <a:spcPct val="150000"/>
              </a:lnSpc>
              <a:spcBef>
                <a:spcPts val="0"/>
              </a:spcBef>
              <a:buClr>
                <a:srgbClr val="333333"/>
              </a:buClr>
              <a:buSzPct val="100000"/>
            </a:pPr>
            <a:r>
              <a:rPr lang="en" sz="2400">
                <a:solidFill>
                  <a:srgbClr val="333333"/>
                </a:solidFill>
              </a:rPr>
              <a:t>Ireland</a:t>
            </a:r>
          </a:p>
          <a:p>
            <a:pPr indent="-381000" lvl="0" marL="457200" rtl="0">
              <a:lnSpc>
                <a:spcPct val="150000"/>
              </a:lnSpc>
              <a:spcBef>
                <a:spcPts val="0"/>
              </a:spcBef>
              <a:buClr>
                <a:srgbClr val="333333"/>
              </a:buClr>
              <a:buSzPct val="100000"/>
            </a:pPr>
            <a:r>
              <a:rPr lang="en" sz="2400">
                <a:solidFill>
                  <a:srgbClr val="333333"/>
                </a:solidFill>
              </a:rPr>
              <a:t>UK &amp; US</a:t>
            </a:r>
          </a:p>
          <a:p>
            <a:pPr indent="-381000" lvl="0" marL="457200" rtl="0">
              <a:lnSpc>
                <a:spcPct val="150000"/>
              </a:lnSpc>
              <a:spcBef>
                <a:spcPts val="0"/>
              </a:spcBef>
              <a:buClr>
                <a:srgbClr val="333333"/>
              </a:buClr>
              <a:buSzPct val="100000"/>
            </a:pPr>
            <a:r>
              <a:rPr lang="en" sz="2400">
                <a:solidFill>
                  <a:srgbClr val="333333"/>
                </a:solidFill>
              </a:rPr>
              <a:t>24.2 Million</a:t>
            </a:r>
          </a:p>
          <a:p>
            <a:pPr lvl="0">
              <a:spcBef>
                <a:spcPts val="0"/>
              </a:spcBef>
              <a:buNone/>
            </a:pPr>
            <a:r>
              <a:t/>
            </a:r>
            <a:endParaRPr/>
          </a:p>
        </p:txBody>
      </p:sp>
      <p:sp>
        <p:nvSpPr>
          <p:cNvPr id="134" name="Shape 134"/>
          <p:cNvSpPr/>
          <p:nvPr/>
        </p:nvSpPr>
        <p:spPr>
          <a:xfrm>
            <a:off x="6531500" y="3863950"/>
            <a:ext cx="1217400" cy="1203300"/>
          </a:xfrm>
          <a:prstGeom prst="rect">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135" name="Shape 135"/>
          <p:cNvSpPr/>
          <p:nvPr/>
        </p:nvSpPr>
        <p:spPr>
          <a:xfrm>
            <a:off x="7794875" y="1152474"/>
            <a:ext cx="1217400" cy="3914999"/>
          </a:xfrm>
          <a:prstGeom prst="rect">
            <a:avLst/>
          </a:prstGeom>
          <a:solidFill>
            <a:srgbClr val="48B3E5"/>
          </a:solidFill>
          <a:ln>
            <a:noFill/>
          </a:ln>
        </p:spPr>
        <p:txBody>
          <a:bodyPr anchorCtr="0" anchor="ctr" bIns="91425" lIns="91425" rIns="91425" tIns="91425">
            <a:noAutofit/>
          </a:bodyPr>
          <a:lstStyle/>
          <a:p>
            <a:pPr lvl="0">
              <a:spcBef>
                <a:spcPts val="0"/>
              </a:spcBef>
              <a:buNone/>
            </a:pPr>
            <a:r>
              <a:t/>
            </a:r>
            <a:endParaRPr/>
          </a:p>
        </p:txBody>
      </p:sp>
      <p:sp>
        <p:nvSpPr>
          <p:cNvPr id="136" name="Shape 136"/>
          <p:cNvSpPr txBox="1"/>
          <p:nvPr>
            <p:ph idx="1" type="body"/>
          </p:nvPr>
        </p:nvSpPr>
        <p:spPr>
          <a:xfrm>
            <a:off x="5178725" y="4025425"/>
            <a:ext cx="1306800" cy="528600"/>
          </a:xfrm>
          <a:prstGeom prst="rect">
            <a:avLst/>
          </a:prstGeom>
        </p:spPr>
        <p:txBody>
          <a:bodyPr anchorCtr="0" anchor="b" bIns="91425" lIns="91425" rIns="91425" tIns="91425">
            <a:noAutofit/>
          </a:bodyPr>
          <a:lstStyle/>
          <a:p>
            <a:pPr lvl="0" rtl="0" algn="ctr">
              <a:lnSpc>
                <a:spcPct val="100000"/>
              </a:lnSpc>
              <a:spcBef>
                <a:spcPts val="0"/>
              </a:spcBef>
              <a:spcAft>
                <a:spcPts val="0"/>
              </a:spcAft>
              <a:buNone/>
            </a:pPr>
            <a:r>
              <a:rPr b="1" lang="en">
                <a:solidFill>
                  <a:schemeClr val="dk1"/>
                </a:solidFill>
              </a:rPr>
              <a:t>174,000</a:t>
            </a:r>
          </a:p>
        </p:txBody>
      </p:sp>
      <p:sp>
        <p:nvSpPr>
          <p:cNvPr id="137" name="Shape 137"/>
          <p:cNvSpPr txBox="1"/>
          <p:nvPr>
            <p:ph idx="1" type="body"/>
          </p:nvPr>
        </p:nvSpPr>
        <p:spPr>
          <a:xfrm>
            <a:off x="7750175" y="619475"/>
            <a:ext cx="1306800" cy="528600"/>
          </a:xfrm>
          <a:prstGeom prst="rect">
            <a:avLst/>
          </a:prstGeom>
        </p:spPr>
        <p:txBody>
          <a:bodyPr anchorCtr="0" anchor="b" bIns="91425" lIns="91425" rIns="91425" tIns="91425">
            <a:noAutofit/>
          </a:bodyPr>
          <a:lstStyle/>
          <a:p>
            <a:pPr lvl="0" rtl="0" algn="ctr">
              <a:lnSpc>
                <a:spcPct val="100000"/>
              </a:lnSpc>
              <a:spcBef>
                <a:spcPts val="0"/>
              </a:spcBef>
              <a:spcAft>
                <a:spcPts val="0"/>
              </a:spcAft>
              <a:buNone/>
            </a:pPr>
            <a:r>
              <a:rPr b="1" lang="en">
                <a:solidFill>
                  <a:schemeClr val="dk1"/>
                </a:solidFill>
              </a:rPr>
              <a:t>21</a:t>
            </a:r>
            <a:r>
              <a:rPr b="1" lang="en" sz="1800">
                <a:solidFill>
                  <a:schemeClr val="dk1"/>
                </a:solidFill>
              </a:rPr>
              <a:t>M</a:t>
            </a:r>
          </a:p>
        </p:txBody>
      </p:sp>
      <p:sp>
        <p:nvSpPr>
          <p:cNvPr id="138" name="Shape 138"/>
          <p:cNvSpPr txBox="1"/>
          <p:nvPr>
            <p:ph idx="1" type="body"/>
          </p:nvPr>
        </p:nvSpPr>
        <p:spPr>
          <a:xfrm>
            <a:off x="6486800" y="3335350"/>
            <a:ext cx="1306800" cy="528600"/>
          </a:xfrm>
          <a:prstGeom prst="rect">
            <a:avLst/>
          </a:prstGeom>
        </p:spPr>
        <p:txBody>
          <a:bodyPr anchorCtr="0" anchor="b" bIns="91425" lIns="91425" rIns="91425" tIns="91425">
            <a:noAutofit/>
          </a:bodyPr>
          <a:lstStyle/>
          <a:p>
            <a:pPr lvl="0" rtl="0" algn="ctr">
              <a:lnSpc>
                <a:spcPct val="100000"/>
              </a:lnSpc>
              <a:spcBef>
                <a:spcPts val="0"/>
              </a:spcBef>
              <a:spcAft>
                <a:spcPts val="0"/>
              </a:spcAft>
              <a:buNone/>
            </a:pPr>
            <a:r>
              <a:rPr b="1" lang="en">
                <a:solidFill>
                  <a:schemeClr val="dk1"/>
                </a:solidFill>
              </a:rPr>
              <a:t>3.03</a:t>
            </a:r>
            <a:r>
              <a:rPr b="1" lang="en" sz="1800">
                <a:solidFill>
                  <a:schemeClr val="dk1"/>
                </a:solidFill>
              </a:rPr>
              <a:t>M</a:t>
            </a:r>
          </a:p>
        </p:txBody>
      </p:sp>
      <p:sp>
        <p:nvSpPr>
          <p:cNvPr id="139" name="Shape 139"/>
          <p:cNvSpPr txBox="1"/>
          <p:nvPr>
            <p:ph idx="1" type="body"/>
          </p:nvPr>
        </p:nvSpPr>
        <p:spPr>
          <a:xfrm>
            <a:off x="5178725" y="4538875"/>
            <a:ext cx="1306800" cy="528600"/>
          </a:xfrm>
          <a:prstGeom prst="rect">
            <a:avLst/>
          </a:prstGeom>
          <a:solidFill>
            <a:schemeClr val="lt2"/>
          </a:solidFill>
        </p:spPr>
        <p:txBody>
          <a:bodyPr anchorCtr="0" anchor="b" bIns="91425" lIns="91425" rIns="91425" tIns="91425">
            <a:noAutofit/>
          </a:bodyPr>
          <a:lstStyle/>
          <a:p>
            <a:pPr lvl="0" rtl="0" algn="ctr">
              <a:lnSpc>
                <a:spcPct val="100000"/>
              </a:lnSpc>
              <a:spcBef>
                <a:spcPts val="0"/>
              </a:spcBef>
              <a:spcAft>
                <a:spcPts val="0"/>
              </a:spcAft>
              <a:buNone/>
            </a:pPr>
            <a:r>
              <a:rPr b="1" lang="en">
                <a:solidFill>
                  <a:srgbClr val="FFFFFF"/>
                </a:solidFill>
              </a:rPr>
              <a:t>IE</a:t>
            </a:r>
          </a:p>
        </p:txBody>
      </p:sp>
      <p:sp>
        <p:nvSpPr>
          <p:cNvPr id="140" name="Shape 140"/>
          <p:cNvSpPr txBox="1"/>
          <p:nvPr>
            <p:ph idx="1" type="body"/>
          </p:nvPr>
        </p:nvSpPr>
        <p:spPr>
          <a:xfrm>
            <a:off x="6486787" y="4125100"/>
            <a:ext cx="1306800" cy="528600"/>
          </a:xfrm>
          <a:prstGeom prst="rect">
            <a:avLst/>
          </a:prstGeom>
        </p:spPr>
        <p:txBody>
          <a:bodyPr anchorCtr="0" anchor="b" bIns="91425" lIns="91425" rIns="91425" tIns="91425">
            <a:noAutofit/>
          </a:bodyPr>
          <a:lstStyle/>
          <a:p>
            <a:pPr lvl="0" rtl="0" algn="ctr">
              <a:lnSpc>
                <a:spcPct val="100000"/>
              </a:lnSpc>
              <a:spcBef>
                <a:spcPts val="0"/>
              </a:spcBef>
              <a:spcAft>
                <a:spcPts val="0"/>
              </a:spcAft>
              <a:buNone/>
            </a:pPr>
            <a:r>
              <a:rPr b="1" lang="en">
                <a:solidFill>
                  <a:srgbClr val="FFFFFF"/>
                </a:solidFill>
              </a:rPr>
              <a:t>UK</a:t>
            </a:r>
          </a:p>
        </p:txBody>
      </p:sp>
      <p:sp>
        <p:nvSpPr>
          <p:cNvPr id="141" name="Shape 141"/>
          <p:cNvSpPr txBox="1"/>
          <p:nvPr>
            <p:ph idx="1" type="body"/>
          </p:nvPr>
        </p:nvSpPr>
        <p:spPr>
          <a:xfrm>
            <a:off x="7750162" y="2959575"/>
            <a:ext cx="1306800" cy="528600"/>
          </a:xfrm>
          <a:prstGeom prst="rect">
            <a:avLst/>
          </a:prstGeom>
        </p:spPr>
        <p:txBody>
          <a:bodyPr anchorCtr="0" anchor="b" bIns="91425" lIns="91425" rIns="91425" tIns="91425">
            <a:noAutofit/>
          </a:bodyPr>
          <a:lstStyle/>
          <a:p>
            <a:pPr lvl="0" rtl="0" algn="ctr">
              <a:lnSpc>
                <a:spcPct val="100000"/>
              </a:lnSpc>
              <a:spcBef>
                <a:spcPts val="0"/>
              </a:spcBef>
              <a:spcAft>
                <a:spcPts val="0"/>
              </a:spcAft>
              <a:buNone/>
            </a:pPr>
            <a:r>
              <a:rPr b="1" lang="en">
                <a:solidFill>
                  <a:srgbClr val="FFFFFF"/>
                </a:solidFill>
              </a:rPr>
              <a:t>US</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5" name="Shape 145"/>
        <p:cNvGrpSpPr/>
        <p:nvPr/>
      </p:nvGrpSpPr>
      <p:grpSpPr>
        <a:xfrm>
          <a:off x="0" y="0"/>
          <a:ext cx="0" cy="0"/>
          <a:chOff x="0" y="0"/>
          <a:chExt cx="0" cy="0"/>
        </a:xfrm>
      </p:grpSpPr>
      <p:pic>
        <p:nvPicPr>
          <p:cNvPr id="146" name="Shape 146"/>
          <p:cNvPicPr preferRelativeResize="0"/>
          <p:nvPr/>
        </p:nvPicPr>
        <p:blipFill>
          <a:blip r:embed="rId3">
            <a:alphaModFix/>
          </a:blip>
          <a:stretch>
            <a:fillRect/>
          </a:stretch>
        </p:blipFill>
        <p:spPr>
          <a:xfrm>
            <a:off x="6415237" y="3760200"/>
            <a:ext cx="979525" cy="979525"/>
          </a:xfrm>
          <a:prstGeom prst="rect">
            <a:avLst/>
          </a:prstGeom>
          <a:noFill/>
          <a:ln>
            <a:noFill/>
          </a:ln>
        </p:spPr>
      </p:pic>
      <p:sp>
        <p:nvSpPr>
          <p:cNvPr id="147" name="Shape 147"/>
          <p:cNvSpPr txBox="1"/>
          <p:nvPr/>
        </p:nvSpPr>
        <p:spPr>
          <a:xfrm>
            <a:off x="3177462" y="3418500"/>
            <a:ext cx="1565699" cy="341699"/>
          </a:xfrm>
          <a:prstGeom prst="rect">
            <a:avLst/>
          </a:prstGeom>
          <a:noFill/>
          <a:ln>
            <a:noFill/>
          </a:ln>
        </p:spPr>
        <p:txBody>
          <a:bodyPr anchorCtr="0" anchor="t" bIns="91425" lIns="91425" rIns="91425" tIns="91425">
            <a:noAutofit/>
          </a:bodyPr>
          <a:lstStyle/>
          <a:p>
            <a:pPr lvl="0">
              <a:spcBef>
                <a:spcPts val="0"/>
              </a:spcBef>
              <a:buNone/>
            </a:pPr>
            <a:r>
              <a:t/>
            </a:r>
            <a:endParaRPr/>
          </a:p>
        </p:txBody>
      </p:sp>
      <p:pic>
        <p:nvPicPr>
          <p:cNvPr id="148" name="Shape 148"/>
          <p:cNvPicPr preferRelativeResize="0"/>
          <p:nvPr/>
        </p:nvPicPr>
        <p:blipFill>
          <a:blip r:embed="rId4">
            <a:alphaModFix/>
          </a:blip>
          <a:stretch>
            <a:fillRect/>
          </a:stretch>
        </p:blipFill>
        <p:spPr>
          <a:xfrm>
            <a:off x="1838550" y="3734675"/>
            <a:ext cx="979525" cy="979525"/>
          </a:xfrm>
          <a:prstGeom prst="rect">
            <a:avLst/>
          </a:prstGeom>
          <a:noFill/>
          <a:ln>
            <a:noFill/>
          </a:ln>
        </p:spPr>
      </p:pic>
      <p:sp>
        <p:nvSpPr>
          <p:cNvPr id="149" name="Shape 149"/>
          <p:cNvSpPr txBox="1"/>
          <p:nvPr>
            <p:ph type="title"/>
          </p:nvPr>
        </p:nvSpPr>
        <p:spPr>
          <a:xfrm>
            <a:off x="730125" y="416425"/>
            <a:ext cx="3324300" cy="755699"/>
          </a:xfrm>
          <a:prstGeom prst="rect">
            <a:avLst/>
          </a:prstGeom>
        </p:spPr>
        <p:txBody>
          <a:bodyPr anchorCtr="0" anchor="b" bIns="91425" lIns="91425" rIns="91425" tIns="91425">
            <a:noAutofit/>
          </a:bodyPr>
          <a:lstStyle/>
          <a:p>
            <a:pPr lvl="0" algn="ctr">
              <a:spcBef>
                <a:spcPts val="0"/>
              </a:spcBef>
              <a:buNone/>
            </a:pPr>
            <a:r>
              <a:rPr lang="en" sz="2800"/>
              <a:t>Google Play Store</a:t>
            </a:r>
          </a:p>
        </p:txBody>
      </p:sp>
      <p:sp>
        <p:nvSpPr>
          <p:cNvPr id="150" name="Shape 150"/>
          <p:cNvSpPr txBox="1"/>
          <p:nvPr>
            <p:ph type="title"/>
          </p:nvPr>
        </p:nvSpPr>
        <p:spPr>
          <a:xfrm>
            <a:off x="5416825" y="416425"/>
            <a:ext cx="2807999" cy="755699"/>
          </a:xfrm>
          <a:prstGeom prst="rect">
            <a:avLst/>
          </a:prstGeom>
        </p:spPr>
        <p:txBody>
          <a:bodyPr anchorCtr="0" anchor="b" bIns="91425" lIns="91425" rIns="91425" tIns="91425">
            <a:noAutofit/>
          </a:bodyPr>
          <a:lstStyle/>
          <a:p>
            <a:pPr lvl="0" rtl="0" algn="ctr">
              <a:spcBef>
                <a:spcPts val="0"/>
              </a:spcBef>
              <a:buNone/>
            </a:pPr>
            <a:r>
              <a:rPr lang="en" sz="2800"/>
              <a:t>Apple App Store</a:t>
            </a:r>
          </a:p>
        </p:txBody>
      </p:sp>
      <p:sp>
        <p:nvSpPr>
          <p:cNvPr id="151" name="Shape 151"/>
          <p:cNvSpPr txBox="1"/>
          <p:nvPr>
            <p:ph idx="1" type="body"/>
          </p:nvPr>
        </p:nvSpPr>
        <p:spPr>
          <a:xfrm>
            <a:off x="4992800" y="1301100"/>
            <a:ext cx="3693899" cy="2687700"/>
          </a:xfrm>
          <a:prstGeom prst="rect">
            <a:avLst/>
          </a:prstGeom>
        </p:spPr>
        <p:txBody>
          <a:bodyPr anchorCtr="0" anchor="t" bIns="91425" lIns="91425" rIns="91425" tIns="91425">
            <a:noAutofit/>
          </a:bodyPr>
          <a:lstStyle/>
          <a:p>
            <a:pPr indent="-342900" lvl="0" marL="457200" rtl="0">
              <a:lnSpc>
                <a:spcPct val="170000"/>
              </a:lnSpc>
              <a:spcBef>
                <a:spcPts val="0"/>
              </a:spcBef>
              <a:buSzPct val="100000"/>
            </a:pPr>
            <a:r>
              <a:rPr lang="en" sz="1800"/>
              <a:t>100b Downloads</a:t>
            </a:r>
          </a:p>
          <a:p>
            <a:pPr indent="-342900" lvl="0" marL="457200" rtl="0">
              <a:lnSpc>
                <a:spcPct val="170000"/>
              </a:lnSpc>
              <a:spcBef>
                <a:spcPts val="0"/>
              </a:spcBef>
              <a:buSzPct val="100000"/>
            </a:pPr>
            <a:r>
              <a:rPr lang="en" sz="1800"/>
              <a:t>62,500 average downloads</a:t>
            </a:r>
          </a:p>
          <a:p>
            <a:pPr indent="-342900" lvl="0" marL="457200" rtl="0">
              <a:lnSpc>
                <a:spcPct val="170000"/>
              </a:lnSpc>
              <a:spcBef>
                <a:spcPts val="0"/>
              </a:spcBef>
              <a:buSzPct val="100000"/>
            </a:pPr>
            <a:r>
              <a:rPr lang="en" sz="1800"/>
              <a:t>500 Million iPhone users</a:t>
            </a:r>
          </a:p>
          <a:p>
            <a:pPr indent="-342900" lvl="0" marL="457200" rtl="0">
              <a:lnSpc>
                <a:spcPct val="170000"/>
              </a:lnSpc>
              <a:spcBef>
                <a:spcPts val="0"/>
              </a:spcBef>
              <a:buSzPct val="100000"/>
            </a:pPr>
            <a:r>
              <a:rPr lang="en" sz="1800"/>
              <a:t>70% Revenue for Developer</a:t>
            </a:r>
          </a:p>
          <a:p>
            <a:pPr indent="-342900" lvl="0" marL="457200" rtl="0">
              <a:lnSpc>
                <a:spcPct val="170000"/>
              </a:lnSpc>
              <a:spcBef>
                <a:spcPts val="0"/>
              </a:spcBef>
              <a:buSzPct val="100000"/>
            </a:pPr>
            <a:r>
              <a:rPr lang="en" sz="1800"/>
              <a:t>€99 Developer Fee</a:t>
            </a:r>
          </a:p>
        </p:txBody>
      </p:sp>
      <p:sp>
        <p:nvSpPr>
          <p:cNvPr id="152" name="Shape 152"/>
          <p:cNvSpPr txBox="1"/>
          <p:nvPr>
            <p:ph idx="1" type="body"/>
          </p:nvPr>
        </p:nvSpPr>
        <p:spPr>
          <a:xfrm>
            <a:off x="609700" y="1301100"/>
            <a:ext cx="3602999" cy="2687700"/>
          </a:xfrm>
          <a:prstGeom prst="rect">
            <a:avLst/>
          </a:prstGeom>
        </p:spPr>
        <p:txBody>
          <a:bodyPr anchorCtr="0" anchor="t" bIns="91425" lIns="91425" rIns="91425" tIns="91425">
            <a:noAutofit/>
          </a:bodyPr>
          <a:lstStyle/>
          <a:p>
            <a:pPr indent="-342900" lvl="0" marL="457200" rtl="0">
              <a:lnSpc>
                <a:spcPct val="170000"/>
              </a:lnSpc>
              <a:spcBef>
                <a:spcPts val="0"/>
              </a:spcBef>
              <a:buSzPct val="100000"/>
            </a:pPr>
            <a:r>
              <a:rPr lang="en" sz="1800"/>
              <a:t>150b Downloads</a:t>
            </a:r>
          </a:p>
          <a:p>
            <a:pPr indent="-342900" lvl="0" marL="457200" rtl="0">
              <a:lnSpc>
                <a:spcPct val="170000"/>
              </a:lnSpc>
              <a:spcBef>
                <a:spcPts val="0"/>
              </a:spcBef>
              <a:buSzPct val="100000"/>
            </a:pPr>
            <a:r>
              <a:rPr lang="en" sz="1800"/>
              <a:t>100,000 Average Downloads</a:t>
            </a:r>
          </a:p>
          <a:p>
            <a:pPr indent="-342900" lvl="0" marL="457200" rtl="0">
              <a:lnSpc>
                <a:spcPct val="170000"/>
              </a:lnSpc>
              <a:spcBef>
                <a:spcPts val="0"/>
              </a:spcBef>
              <a:buSzPct val="100000"/>
            </a:pPr>
            <a:r>
              <a:rPr lang="en" sz="1800"/>
              <a:t>800 million android users</a:t>
            </a:r>
          </a:p>
          <a:p>
            <a:pPr indent="-342900" lvl="0" marL="457200" rtl="0">
              <a:lnSpc>
                <a:spcPct val="170000"/>
              </a:lnSpc>
              <a:spcBef>
                <a:spcPts val="0"/>
              </a:spcBef>
              <a:buSzPct val="100000"/>
            </a:pPr>
            <a:r>
              <a:rPr lang="en" sz="1800"/>
              <a:t>70% Revenue for Developer</a:t>
            </a:r>
          </a:p>
          <a:p>
            <a:pPr indent="-342900" lvl="0" marL="457200" rtl="0">
              <a:lnSpc>
                <a:spcPct val="170000"/>
              </a:lnSpc>
              <a:spcBef>
                <a:spcPts val="0"/>
              </a:spcBef>
              <a:buSzPct val="100000"/>
            </a:pPr>
            <a:r>
              <a:rPr lang="en" sz="1800"/>
              <a:t>€25 Developer Fee</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6" name="Shape 156"/>
        <p:cNvGrpSpPr/>
        <p:nvPr/>
      </p:nvGrpSpPr>
      <p:grpSpPr>
        <a:xfrm>
          <a:off x="0" y="0"/>
          <a:ext cx="0" cy="0"/>
          <a:chOff x="0" y="0"/>
          <a:chExt cx="0" cy="0"/>
        </a:xfrm>
      </p:grpSpPr>
      <p:sp>
        <p:nvSpPr>
          <p:cNvPr id="157" name="Shape 157"/>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Revenue model</a:t>
            </a:r>
          </a:p>
        </p:txBody>
      </p:sp>
      <p:grpSp>
        <p:nvGrpSpPr>
          <p:cNvPr id="158" name="Shape 158"/>
          <p:cNvGrpSpPr/>
          <p:nvPr/>
        </p:nvGrpSpPr>
        <p:grpSpPr>
          <a:xfrm>
            <a:off x="427387" y="1304875"/>
            <a:ext cx="2530467" cy="3416400"/>
            <a:chOff x="431925" y="1304875"/>
            <a:chExt cx="2630149" cy="3416400"/>
          </a:xfrm>
        </p:grpSpPr>
        <p:sp>
          <p:nvSpPr>
            <p:cNvPr id="159" name="Shape 159"/>
            <p:cNvSpPr txBox="1"/>
            <p:nvPr/>
          </p:nvSpPr>
          <p:spPr>
            <a:xfrm>
              <a:off x="431925" y="1304875"/>
              <a:ext cx="2628899" cy="464099"/>
            </a:xfrm>
            <a:prstGeom prst="rect">
              <a:avLst/>
            </a:prstGeom>
            <a:noFill/>
            <a:ln cap="flat" cmpd="sng" w="9525">
              <a:solidFill>
                <a:srgbClr val="48B3E5"/>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highlight>
                  <a:srgbClr val="000000"/>
                </a:highlight>
              </a:endParaRPr>
            </a:p>
          </p:txBody>
        </p:sp>
        <p:sp>
          <p:nvSpPr>
            <p:cNvPr id="160" name="Shape 160"/>
            <p:cNvSpPr/>
            <p:nvPr/>
          </p:nvSpPr>
          <p:spPr>
            <a:xfrm>
              <a:off x="433175" y="1304875"/>
              <a:ext cx="2628899" cy="3416400"/>
            </a:xfrm>
            <a:prstGeom prst="rect">
              <a:avLst/>
            </a:prstGeom>
            <a:noFill/>
            <a:ln cap="flat" cmpd="sng" w="9525">
              <a:solidFill>
                <a:srgbClr val="48B3E5"/>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solidFill>
                  <a:srgbClr val="F3F3F3"/>
                </a:solidFill>
                <a:highlight>
                  <a:srgbClr val="000000"/>
                </a:highlight>
              </a:endParaRPr>
            </a:p>
          </p:txBody>
        </p:sp>
      </p:grpSp>
      <p:sp>
        <p:nvSpPr>
          <p:cNvPr id="161" name="Shape 161"/>
          <p:cNvSpPr txBox="1"/>
          <p:nvPr>
            <p:ph idx="1" type="body"/>
          </p:nvPr>
        </p:nvSpPr>
        <p:spPr>
          <a:xfrm>
            <a:off x="427400" y="1850275"/>
            <a:ext cx="2485799" cy="2871000"/>
          </a:xfrm>
          <a:prstGeom prst="rect">
            <a:avLst/>
          </a:prstGeom>
        </p:spPr>
        <p:txBody>
          <a:bodyPr anchorCtr="0" anchor="t" bIns="91425" lIns="91425" rIns="91425" tIns="91425">
            <a:noAutofit/>
          </a:bodyPr>
          <a:lstStyle/>
          <a:p>
            <a:pPr indent="-317500" lvl="0" marL="457200" rtl="0">
              <a:lnSpc>
                <a:spcPct val="130000"/>
              </a:lnSpc>
              <a:spcBef>
                <a:spcPts val="1000"/>
              </a:spcBef>
              <a:spcAft>
                <a:spcPts val="0"/>
              </a:spcAft>
              <a:buClr>
                <a:schemeClr val="accent1"/>
              </a:buClr>
              <a:buSzPct val="100000"/>
            </a:pPr>
            <a:r>
              <a:rPr lang="en" sz="1400">
                <a:solidFill>
                  <a:schemeClr val="accent1"/>
                </a:solidFill>
              </a:rPr>
              <a:t>Note organization</a:t>
            </a:r>
          </a:p>
          <a:p>
            <a:pPr indent="-317500" lvl="0" marL="457200" rtl="0">
              <a:lnSpc>
                <a:spcPct val="130000"/>
              </a:lnSpc>
              <a:spcBef>
                <a:spcPts val="1000"/>
              </a:spcBef>
              <a:spcAft>
                <a:spcPts val="0"/>
              </a:spcAft>
              <a:buClr>
                <a:schemeClr val="accent1"/>
              </a:buClr>
              <a:buSzPct val="100000"/>
            </a:pPr>
            <a:r>
              <a:rPr lang="en" sz="1400">
                <a:solidFill>
                  <a:schemeClr val="accent1"/>
                </a:solidFill>
              </a:rPr>
              <a:t>One timetable</a:t>
            </a:r>
          </a:p>
          <a:p>
            <a:pPr indent="-317500" lvl="0" marL="457200" rtl="0">
              <a:lnSpc>
                <a:spcPct val="130000"/>
              </a:lnSpc>
              <a:spcBef>
                <a:spcPts val="1000"/>
              </a:spcBef>
              <a:spcAft>
                <a:spcPts val="0"/>
              </a:spcAft>
              <a:buClr>
                <a:schemeClr val="accent1"/>
              </a:buClr>
              <a:buSzPct val="100000"/>
            </a:pPr>
            <a:r>
              <a:rPr lang="en" sz="1400">
                <a:solidFill>
                  <a:schemeClr val="accent1"/>
                </a:solidFill>
              </a:rPr>
              <a:t>Task management</a:t>
            </a:r>
          </a:p>
          <a:p>
            <a:pPr indent="-317500" lvl="0" marL="457200" rtl="0">
              <a:lnSpc>
                <a:spcPct val="130000"/>
              </a:lnSpc>
              <a:spcBef>
                <a:spcPts val="1000"/>
              </a:spcBef>
              <a:spcAft>
                <a:spcPts val="0"/>
              </a:spcAft>
              <a:buClr>
                <a:schemeClr val="accent1"/>
              </a:buClr>
              <a:buSzPct val="100000"/>
            </a:pPr>
            <a:r>
              <a:rPr lang="en" sz="1400">
                <a:solidFill>
                  <a:schemeClr val="accent1"/>
                </a:solidFill>
              </a:rPr>
              <a:t>Grade tracking</a:t>
            </a:r>
          </a:p>
          <a:p>
            <a:pPr indent="-317500" lvl="0" marL="457200" rtl="0">
              <a:lnSpc>
                <a:spcPct val="130000"/>
              </a:lnSpc>
              <a:spcBef>
                <a:spcPts val="1000"/>
              </a:spcBef>
              <a:spcAft>
                <a:spcPts val="0"/>
              </a:spcAft>
              <a:buClr>
                <a:schemeClr val="accent1"/>
              </a:buClr>
              <a:buSzPct val="100000"/>
            </a:pPr>
            <a:r>
              <a:rPr lang="en" sz="1400">
                <a:solidFill>
                  <a:schemeClr val="accent1"/>
                </a:solidFill>
              </a:rPr>
              <a:t>Attendance tracking</a:t>
            </a:r>
          </a:p>
          <a:p>
            <a:pPr indent="-317500" lvl="0" marL="457200" rtl="0">
              <a:lnSpc>
                <a:spcPct val="130000"/>
              </a:lnSpc>
              <a:spcBef>
                <a:spcPts val="1000"/>
              </a:spcBef>
              <a:spcAft>
                <a:spcPts val="0"/>
              </a:spcAft>
              <a:buClr>
                <a:schemeClr val="accent1"/>
              </a:buClr>
              <a:buSzPct val="100000"/>
            </a:pPr>
            <a:r>
              <a:rPr lang="en" sz="1400">
                <a:solidFill>
                  <a:schemeClr val="accent1"/>
                </a:solidFill>
              </a:rPr>
              <a:t>Notifications</a:t>
            </a:r>
          </a:p>
          <a:p>
            <a:pPr lvl="0" rtl="0">
              <a:spcBef>
                <a:spcPts val="0"/>
              </a:spcBef>
              <a:spcAft>
                <a:spcPts val="1600"/>
              </a:spcAft>
              <a:buNone/>
            </a:pPr>
            <a:r>
              <a:t/>
            </a:r>
            <a:endParaRPr sz="1600"/>
          </a:p>
        </p:txBody>
      </p:sp>
      <p:grpSp>
        <p:nvGrpSpPr>
          <p:cNvPr id="162" name="Shape 162"/>
          <p:cNvGrpSpPr/>
          <p:nvPr/>
        </p:nvGrpSpPr>
        <p:grpSpPr>
          <a:xfrm>
            <a:off x="3282637" y="1304875"/>
            <a:ext cx="2532728" cy="3416400"/>
            <a:chOff x="3320450" y="1304875"/>
            <a:chExt cx="2632499" cy="3416400"/>
          </a:xfrm>
        </p:grpSpPr>
        <p:sp>
          <p:nvSpPr>
            <p:cNvPr id="163" name="Shape 163"/>
            <p:cNvSpPr txBox="1"/>
            <p:nvPr/>
          </p:nvSpPr>
          <p:spPr>
            <a:xfrm>
              <a:off x="3324050" y="1304875"/>
              <a:ext cx="2628899" cy="464099"/>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64" name="Shape 164"/>
            <p:cNvSpPr/>
            <p:nvPr/>
          </p:nvSpPr>
          <p:spPr>
            <a:xfrm>
              <a:off x="3320450" y="1304875"/>
              <a:ext cx="2628899" cy="3416400"/>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165" name="Shape 165"/>
          <p:cNvSpPr txBox="1"/>
          <p:nvPr>
            <p:ph idx="1" type="body"/>
          </p:nvPr>
        </p:nvSpPr>
        <p:spPr>
          <a:xfrm>
            <a:off x="3355859" y="1850300"/>
            <a:ext cx="2384700" cy="2794799"/>
          </a:xfrm>
          <a:prstGeom prst="rect">
            <a:avLst/>
          </a:prstGeom>
        </p:spPr>
        <p:txBody>
          <a:bodyPr anchorCtr="0" anchor="t" bIns="91425" lIns="91425" rIns="91425" tIns="91425">
            <a:noAutofit/>
          </a:bodyPr>
          <a:lstStyle/>
          <a:p>
            <a:pPr indent="-317500" lvl="0" marL="457200" rtl="0">
              <a:lnSpc>
                <a:spcPct val="130000"/>
              </a:lnSpc>
              <a:spcBef>
                <a:spcPts val="1000"/>
              </a:spcBef>
              <a:spcAft>
                <a:spcPts val="0"/>
              </a:spcAft>
              <a:buClr>
                <a:schemeClr val="accent1"/>
              </a:buClr>
              <a:buSzPct val="100000"/>
            </a:pPr>
            <a:r>
              <a:rPr lang="en" sz="1400">
                <a:solidFill>
                  <a:schemeClr val="accent1"/>
                </a:solidFill>
              </a:rPr>
              <a:t>Pro features</a:t>
            </a:r>
          </a:p>
          <a:p>
            <a:pPr indent="-317500" lvl="0" marL="457200" rtl="0">
              <a:lnSpc>
                <a:spcPct val="130000"/>
              </a:lnSpc>
              <a:spcBef>
                <a:spcPts val="1000"/>
              </a:spcBef>
              <a:spcAft>
                <a:spcPts val="0"/>
              </a:spcAft>
              <a:buClr>
                <a:schemeClr val="accent1"/>
              </a:buClr>
              <a:buSzPct val="100000"/>
            </a:pPr>
            <a:r>
              <a:rPr lang="en" sz="1400">
                <a:solidFill>
                  <a:schemeClr val="accent1"/>
                </a:solidFill>
              </a:rPr>
              <a:t>Increased Storage</a:t>
            </a:r>
          </a:p>
          <a:p>
            <a:pPr indent="-317500" lvl="0" marL="457200" rtl="0">
              <a:lnSpc>
                <a:spcPct val="130000"/>
              </a:lnSpc>
              <a:spcBef>
                <a:spcPts val="1000"/>
              </a:spcBef>
              <a:spcAft>
                <a:spcPts val="0"/>
              </a:spcAft>
              <a:buClr>
                <a:schemeClr val="accent1"/>
              </a:buClr>
              <a:buSzPct val="100000"/>
            </a:pPr>
            <a:r>
              <a:rPr lang="en" sz="1400">
                <a:solidFill>
                  <a:schemeClr val="accent1"/>
                </a:solidFill>
              </a:rPr>
              <a:t>Share Notes &amp; Timetables </a:t>
            </a:r>
          </a:p>
          <a:p>
            <a:pPr indent="-317500" lvl="0" marL="457200" rtl="0">
              <a:lnSpc>
                <a:spcPct val="130000"/>
              </a:lnSpc>
              <a:spcBef>
                <a:spcPts val="1000"/>
              </a:spcBef>
              <a:spcAft>
                <a:spcPts val="0"/>
              </a:spcAft>
              <a:buClr>
                <a:schemeClr val="accent1"/>
              </a:buClr>
              <a:buSzPct val="100000"/>
            </a:pPr>
            <a:r>
              <a:rPr lang="en" sz="1400">
                <a:solidFill>
                  <a:schemeClr val="accent1"/>
                </a:solidFill>
              </a:rPr>
              <a:t>Widgets</a:t>
            </a:r>
          </a:p>
          <a:p>
            <a:pPr indent="-317500" lvl="0" marL="457200" rtl="0">
              <a:lnSpc>
                <a:spcPct val="130000"/>
              </a:lnSpc>
              <a:spcBef>
                <a:spcPts val="1000"/>
              </a:spcBef>
              <a:spcAft>
                <a:spcPts val="0"/>
              </a:spcAft>
              <a:buClr>
                <a:schemeClr val="accent1"/>
              </a:buClr>
              <a:buSzPct val="100000"/>
            </a:pPr>
            <a:r>
              <a:rPr lang="en" sz="1400">
                <a:solidFill>
                  <a:schemeClr val="accent1"/>
                </a:solidFill>
              </a:rPr>
              <a:t>Integrations </a:t>
            </a:r>
          </a:p>
          <a:p>
            <a:pPr indent="-317500" lvl="0" marL="457200" rtl="0">
              <a:lnSpc>
                <a:spcPct val="130000"/>
              </a:lnSpc>
              <a:spcBef>
                <a:spcPts val="1000"/>
              </a:spcBef>
              <a:spcAft>
                <a:spcPts val="0"/>
              </a:spcAft>
              <a:buClr>
                <a:schemeClr val="accent1"/>
              </a:buClr>
              <a:buSzPct val="100000"/>
            </a:pPr>
            <a:r>
              <a:rPr lang="en" sz="1400">
                <a:solidFill>
                  <a:schemeClr val="accent1"/>
                </a:solidFill>
              </a:rPr>
              <a:t>Personalization </a:t>
            </a:r>
          </a:p>
        </p:txBody>
      </p:sp>
      <p:sp>
        <p:nvSpPr>
          <p:cNvPr id="166" name="Shape 166"/>
          <p:cNvSpPr/>
          <p:nvPr/>
        </p:nvSpPr>
        <p:spPr>
          <a:xfrm>
            <a:off x="427385" y="1304875"/>
            <a:ext cx="2530500" cy="461399"/>
          </a:xfrm>
          <a:prstGeom prst="rect">
            <a:avLst/>
          </a:prstGeom>
          <a:solidFill>
            <a:srgbClr val="48B3E5"/>
          </a:solidFill>
          <a:ln cap="flat" cmpd="sng" w="9525">
            <a:solidFill>
              <a:srgbClr val="48B3E5"/>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67" name="Shape 167"/>
          <p:cNvSpPr txBox="1"/>
          <p:nvPr>
            <p:ph idx="1" type="body"/>
          </p:nvPr>
        </p:nvSpPr>
        <p:spPr>
          <a:xfrm>
            <a:off x="427385" y="1304875"/>
            <a:ext cx="2399699" cy="461399"/>
          </a:xfrm>
          <a:prstGeom prst="rect">
            <a:avLst/>
          </a:prstGeom>
        </p:spPr>
        <p:txBody>
          <a:bodyPr anchorCtr="0" anchor="t" bIns="91425" lIns="91425" rIns="91425" tIns="91425">
            <a:noAutofit/>
          </a:bodyPr>
          <a:lstStyle/>
          <a:p>
            <a:pPr lvl="0" rtl="0">
              <a:spcBef>
                <a:spcPts val="0"/>
              </a:spcBef>
              <a:spcAft>
                <a:spcPts val="0"/>
              </a:spcAft>
              <a:buNone/>
            </a:pPr>
            <a:r>
              <a:rPr lang="en">
                <a:solidFill>
                  <a:srgbClr val="FFFFFF"/>
                </a:solidFill>
              </a:rPr>
              <a:t>Free Download</a:t>
            </a:r>
          </a:p>
        </p:txBody>
      </p:sp>
      <p:sp>
        <p:nvSpPr>
          <p:cNvPr id="168" name="Shape 168"/>
          <p:cNvSpPr/>
          <p:nvPr/>
        </p:nvSpPr>
        <p:spPr>
          <a:xfrm>
            <a:off x="3282985" y="1304875"/>
            <a:ext cx="2530500" cy="461399"/>
          </a:xfrm>
          <a:prstGeom prst="rect">
            <a:avLst/>
          </a:prstGeom>
          <a:solidFill>
            <a:schemeClr val="dk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69" name="Shape 169"/>
          <p:cNvSpPr txBox="1"/>
          <p:nvPr>
            <p:ph idx="1" type="body"/>
          </p:nvPr>
        </p:nvSpPr>
        <p:spPr>
          <a:xfrm>
            <a:off x="3348812" y="1304875"/>
            <a:ext cx="2399699" cy="461399"/>
          </a:xfrm>
          <a:prstGeom prst="rect">
            <a:avLst/>
          </a:prstGeom>
        </p:spPr>
        <p:txBody>
          <a:bodyPr anchorCtr="0" anchor="t" bIns="91425" lIns="91425" rIns="91425" tIns="91425">
            <a:noAutofit/>
          </a:bodyPr>
          <a:lstStyle/>
          <a:p>
            <a:pPr lvl="0" rtl="0">
              <a:spcBef>
                <a:spcPts val="0"/>
              </a:spcBef>
              <a:spcAft>
                <a:spcPts val="0"/>
              </a:spcAft>
              <a:buNone/>
            </a:pPr>
            <a:r>
              <a:rPr lang="en">
                <a:solidFill>
                  <a:schemeClr val="lt1"/>
                </a:solidFill>
              </a:rPr>
              <a:t>Subscription(€1.99/M)</a:t>
            </a:r>
          </a:p>
        </p:txBody>
      </p:sp>
      <p:grpSp>
        <p:nvGrpSpPr>
          <p:cNvPr id="170" name="Shape 170"/>
          <p:cNvGrpSpPr/>
          <p:nvPr/>
        </p:nvGrpSpPr>
        <p:grpSpPr>
          <a:xfrm>
            <a:off x="6132712" y="1304875"/>
            <a:ext cx="2532728" cy="3416400"/>
            <a:chOff x="3320450" y="1304875"/>
            <a:chExt cx="2632499" cy="3416400"/>
          </a:xfrm>
        </p:grpSpPr>
        <p:sp>
          <p:nvSpPr>
            <p:cNvPr id="171" name="Shape 171"/>
            <p:cNvSpPr txBox="1"/>
            <p:nvPr/>
          </p:nvSpPr>
          <p:spPr>
            <a:xfrm>
              <a:off x="3324050" y="1304875"/>
              <a:ext cx="2628899" cy="464099"/>
            </a:xfrm>
            <a:prstGeom prst="rect">
              <a:avLst/>
            </a:prstGeom>
            <a:noFill/>
            <a:ln cap="flat" cmpd="sng" w="9525">
              <a:solidFill>
                <a:schemeClr val="accent5"/>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72" name="Shape 172"/>
            <p:cNvSpPr/>
            <p:nvPr/>
          </p:nvSpPr>
          <p:spPr>
            <a:xfrm>
              <a:off x="3320450" y="1304875"/>
              <a:ext cx="2628899" cy="3416400"/>
            </a:xfrm>
            <a:prstGeom prst="rect">
              <a:avLst/>
            </a:prstGeom>
            <a:noFill/>
            <a:ln cap="flat" cmpd="sng" w="9525">
              <a:solidFill>
                <a:schemeClr val="accent5"/>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173" name="Shape 173"/>
          <p:cNvSpPr txBox="1"/>
          <p:nvPr>
            <p:ph idx="1" type="body"/>
          </p:nvPr>
        </p:nvSpPr>
        <p:spPr>
          <a:xfrm>
            <a:off x="6205934" y="1850300"/>
            <a:ext cx="2384700" cy="2794799"/>
          </a:xfrm>
          <a:prstGeom prst="rect">
            <a:avLst/>
          </a:prstGeom>
        </p:spPr>
        <p:txBody>
          <a:bodyPr anchorCtr="0" anchor="t" bIns="91425" lIns="91425" rIns="91425" tIns="91425">
            <a:noAutofit/>
          </a:bodyPr>
          <a:lstStyle/>
          <a:p>
            <a:pPr lvl="0" rtl="0">
              <a:lnSpc>
                <a:spcPct val="130000"/>
              </a:lnSpc>
              <a:spcBef>
                <a:spcPts val="1000"/>
              </a:spcBef>
              <a:spcAft>
                <a:spcPts val="0"/>
              </a:spcAft>
              <a:buNone/>
            </a:pPr>
            <a:r>
              <a:rPr lang="en" sz="1400">
                <a:solidFill>
                  <a:srgbClr val="222222"/>
                </a:solidFill>
                <a:highlight>
                  <a:srgbClr val="FFFFFF"/>
                </a:highlight>
              </a:rPr>
              <a:t>Referral Discount - Next Payment 50% off.</a:t>
            </a:r>
          </a:p>
          <a:p>
            <a:pPr lvl="0" rtl="0">
              <a:lnSpc>
                <a:spcPct val="130000"/>
              </a:lnSpc>
              <a:spcBef>
                <a:spcPts val="1000"/>
              </a:spcBef>
              <a:spcAft>
                <a:spcPts val="0"/>
              </a:spcAft>
              <a:buNone/>
            </a:pPr>
            <a:r>
              <a:rPr lang="en" sz="1400">
                <a:solidFill>
                  <a:srgbClr val="222222"/>
                </a:solidFill>
                <a:highlight>
                  <a:srgbClr val="FFFFFF"/>
                </a:highlight>
              </a:rPr>
              <a:t>Year Subscription - €13.99 (40% Discount)</a:t>
            </a:r>
          </a:p>
        </p:txBody>
      </p:sp>
      <p:sp>
        <p:nvSpPr>
          <p:cNvPr id="174" name="Shape 174"/>
          <p:cNvSpPr/>
          <p:nvPr/>
        </p:nvSpPr>
        <p:spPr>
          <a:xfrm>
            <a:off x="6133060" y="1304875"/>
            <a:ext cx="2530500" cy="461399"/>
          </a:xfrm>
          <a:prstGeom prst="rect">
            <a:avLst/>
          </a:prstGeom>
          <a:solidFill>
            <a:schemeClr val="accent5"/>
          </a:solidFill>
          <a:ln cap="flat" cmpd="sng" w="9525">
            <a:solidFill>
              <a:schemeClr val="accent5"/>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75" name="Shape 175"/>
          <p:cNvSpPr txBox="1"/>
          <p:nvPr>
            <p:ph idx="1" type="body"/>
          </p:nvPr>
        </p:nvSpPr>
        <p:spPr>
          <a:xfrm>
            <a:off x="6198887" y="1304875"/>
            <a:ext cx="2399699" cy="461399"/>
          </a:xfrm>
          <a:prstGeom prst="rect">
            <a:avLst/>
          </a:prstGeom>
        </p:spPr>
        <p:txBody>
          <a:bodyPr anchorCtr="0" anchor="t" bIns="91425" lIns="91425" rIns="91425" tIns="91425">
            <a:noAutofit/>
          </a:bodyPr>
          <a:lstStyle/>
          <a:p>
            <a:pPr lvl="0" rtl="0">
              <a:spcBef>
                <a:spcPts val="0"/>
              </a:spcBef>
              <a:spcAft>
                <a:spcPts val="0"/>
              </a:spcAft>
              <a:buNone/>
            </a:pPr>
            <a:r>
              <a:rPr lang="en">
                <a:solidFill>
                  <a:schemeClr val="lt1"/>
                </a:solidFill>
              </a:rPr>
              <a:t>Promotional Price</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9" name="Shape 179"/>
        <p:cNvGrpSpPr/>
        <p:nvPr/>
      </p:nvGrpSpPr>
      <p:grpSpPr>
        <a:xfrm>
          <a:off x="0" y="0"/>
          <a:ext cx="0" cy="0"/>
          <a:chOff x="0" y="0"/>
          <a:chExt cx="0" cy="0"/>
        </a:xfrm>
      </p:grpSpPr>
      <p:sp>
        <p:nvSpPr>
          <p:cNvPr id="180" name="Shape 180"/>
          <p:cNvSpPr/>
          <p:nvPr/>
        </p:nvSpPr>
        <p:spPr>
          <a:xfrm>
            <a:off x="8303569" y="3801075"/>
            <a:ext cx="666000" cy="1268400"/>
          </a:xfrm>
          <a:prstGeom prst="rect">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181" name="Shape 181"/>
          <p:cNvSpPr/>
          <p:nvPr/>
        </p:nvSpPr>
        <p:spPr>
          <a:xfrm>
            <a:off x="6844524" y="897000"/>
            <a:ext cx="665700" cy="4246500"/>
          </a:xfrm>
          <a:prstGeom prst="rect">
            <a:avLst/>
          </a:prstGeom>
          <a:solidFill>
            <a:schemeClr val="dk2"/>
          </a:solidFill>
          <a:ln>
            <a:noFill/>
          </a:ln>
        </p:spPr>
        <p:txBody>
          <a:bodyPr anchorCtr="0" anchor="ctr" bIns="91425" lIns="91425" rIns="91425" tIns="91425">
            <a:noAutofit/>
          </a:bodyPr>
          <a:lstStyle/>
          <a:p>
            <a:pPr lvl="0">
              <a:spcBef>
                <a:spcPts val="0"/>
              </a:spcBef>
              <a:buNone/>
            </a:pPr>
            <a:r>
              <a:t/>
            </a:r>
            <a:endParaRPr/>
          </a:p>
        </p:txBody>
      </p:sp>
      <p:sp>
        <p:nvSpPr>
          <p:cNvPr id="182" name="Shape 182"/>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The Competition</a:t>
            </a:r>
          </a:p>
          <a:p>
            <a:pPr lvl="0">
              <a:spcBef>
                <a:spcPts val="0"/>
              </a:spcBef>
              <a:buNone/>
            </a:pPr>
            <a:r>
              <a:t/>
            </a:r>
            <a:endParaRPr/>
          </a:p>
        </p:txBody>
      </p:sp>
      <p:sp>
        <p:nvSpPr>
          <p:cNvPr id="183" name="Shape 183"/>
          <p:cNvSpPr/>
          <p:nvPr/>
        </p:nvSpPr>
        <p:spPr>
          <a:xfrm>
            <a:off x="7570962" y="2668700"/>
            <a:ext cx="666000" cy="2102999"/>
          </a:xfrm>
          <a:prstGeom prst="rect">
            <a:avLst/>
          </a:prstGeom>
          <a:solidFill>
            <a:srgbClr val="F1C232"/>
          </a:solidFill>
          <a:ln>
            <a:noFill/>
          </a:ln>
        </p:spPr>
        <p:txBody>
          <a:bodyPr anchorCtr="0" anchor="ctr" bIns="91425" lIns="91425" rIns="91425" tIns="91425">
            <a:noAutofit/>
          </a:bodyPr>
          <a:lstStyle/>
          <a:p>
            <a:pPr lvl="0">
              <a:spcBef>
                <a:spcPts val="0"/>
              </a:spcBef>
              <a:buNone/>
            </a:pPr>
            <a:r>
              <a:t/>
            </a:r>
            <a:endParaRPr/>
          </a:p>
        </p:txBody>
      </p:sp>
      <p:sp>
        <p:nvSpPr>
          <p:cNvPr id="184" name="Shape 184"/>
          <p:cNvSpPr txBox="1"/>
          <p:nvPr>
            <p:ph idx="1" type="body"/>
          </p:nvPr>
        </p:nvSpPr>
        <p:spPr>
          <a:xfrm>
            <a:off x="7983175" y="3272482"/>
            <a:ext cx="1306800" cy="528600"/>
          </a:xfrm>
          <a:prstGeom prst="rect">
            <a:avLst/>
          </a:prstGeom>
        </p:spPr>
        <p:txBody>
          <a:bodyPr anchorCtr="0" anchor="b" bIns="91425" lIns="91425" rIns="91425" tIns="91425">
            <a:noAutofit/>
          </a:bodyPr>
          <a:lstStyle/>
          <a:p>
            <a:pPr lvl="0" rtl="0" algn="ctr">
              <a:lnSpc>
                <a:spcPct val="100000"/>
              </a:lnSpc>
              <a:spcBef>
                <a:spcPts val="0"/>
              </a:spcBef>
              <a:spcAft>
                <a:spcPts val="0"/>
              </a:spcAft>
              <a:buNone/>
            </a:pPr>
            <a:r>
              <a:rPr b="1" lang="en">
                <a:solidFill>
                  <a:schemeClr val="dk1"/>
                </a:solidFill>
              </a:rPr>
              <a:t>20K</a:t>
            </a:r>
          </a:p>
        </p:txBody>
      </p:sp>
      <p:sp>
        <p:nvSpPr>
          <p:cNvPr id="185" name="Shape 185"/>
          <p:cNvSpPr txBox="1"/>
          <p:nvPr>
            <p:ph idx="1" type="body"/>
          </p:nvPr>
        </p:nvSpPr>
        <p:spPr>
          <a:xfrm>
            <a:off x="7250575" y="2140107"/>
            <a:ext cx="1306800" cy="528600"/>
          </a:xfrm>
          <a:prstGeom prst="rect">
            <a:avLst/>
          </a:prstGeom>
        </p:spPr>
        <p:txBody>
          <a:bodyPr anchorCtr="0" anchor="b" bIns="91425" lIns="91425" rIns="91425" tIns="91425">
            <a:noAutofit/>
          </a:bodyPr>
          <a:lstStyle/>
          <a:p>
            <a:pPr lvl="0" rtl="0" algn="ctr">
              <a:lnSpc>
                <a:spcPct val="100000"/>
              </a:lnSpc>
              <a:spcBef>
                <a:spcPts val="0"/>
              </a:spcBef>
              <a:spcAft>
                <a:spcPts val="0"/>
              </a:spcAft>
              <a:buNone/>
            </a:pPr>
            <a:r>
              <a:rPr b="1" lang="en">
                <a:solidFill>
                  <a:schemeClr val="dk1"/>
                </a:solidFill>
              </a:rPr>
              <a:t>51K</a:t>
            </a:r>
          </a:p>
        </p:txBody>
      </p:sp>
      <p:sp>
        <p:nvSpPr>
          <p:cNvPr id="186" name="Shape 186"/>
          <p:cNvSpPr txBox="1"/>
          <p:nvPr>
            <p:ph idx="1" type="body"/>
          </p:nvPr>
        </p:nvSpPr>
        <p:spPr>
          <a:xfrm>
            <a:off x="6523975" y="368407"/>
            <a:ext cx="1306800" cy="528600"/>
          </a:xfrm>
          <a:prstGeom prst="rect">
            <a:avLst/>
          </a:prstGeom>
        </p:spPr>
        <p:txBody>
          <a:bodyPr anchorCtr="0" anchor="b" bIns="91425" lIns="91425" rIns="91425" tIns="91425">
            <a:noAutofit/>
          </a:bodyPr>
          <a:lstStyle/>
          <a:p>
            <a:pPr lvl="0" rtl="0" algn="ctr">
              <a:lnSpc>
                <a:spcPct val="100000"/>
              </a:lnSpc>
              <a:spcBef>
                <a:spcPts val="0"/>
              </a:spcBef>
              <a:spcAft>
                <a:spcPts val="0"/>
              </a:spcAft>
              <a:buNone/>
            </a:pPr>
            <a:r>
              <a:rPr b="1" lang="en">
                <a:solidFill>
                  <a:schemeClr val="dk1"/>
                </a:solidFill>
              </a:rPr>
              <a:t>300K</a:t>
            </a:r>
          </a:p>
        </p:txBody>
      </p:sp>
      <p:sp>
        <p:nvSpPr>
          <p:cNvPr id="187" name="Shape 187"/>
          <p:cNvSpPr/>
          <p:nvPr/>
        </p:nvSpPr>
        <p:spPr>
          <a:xfrm>
            <a:off x="6838375" y="4703400"/>
            <a:ext cx="2131199" cy="440099"/>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grpSp>
        <p:nvGrpSpPr>
          <p:cNvPr id="188" name="Shape 188"/>
          <p:cNvGrpSpPr/>
          <p:nvPr/>
        </p:nvGrpSpPr>
        <p:grpSpPr>
          <a:xfrm>
            <a:off x="244504" y="1434400"/>
            <a:ext cx="1964721" cy="3416400"/>
            <a:chOff x="431925" y="1304875"/>
            <a:chExt cx="2630149" cy="3416400"/>
          </a:xfrm>
        </p:grpSpPr>
        <p:sp>
          <p:nvSpPr>
            <p:cNvPr id="189" name="Shape 189"/>
            <p:cNvSpPr txBox="1"/>
            <p:nvPr/>
          </p:nvSpPr>
          <p:spPr>
            <a:xfrm>
              <a:off x="431925" y="1304875"/>
              <a:ext cx="2628899" cy="464099"/>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highlight>
                  <a:srgbClr val="000000"/>
                </a:highlight>
              </a:endParaRPr>
            </a:p>
          </p:txBody>
        </p:sp>
        <p:sp>
          <p:nvSpPr>
            <p:cNvPr id="190" name="Shape 190"/>
            <p:cNvSpPr/>
            <p:nvPr/>
          </p:nvSpPr>
          <p:spPr>
            <a:xfrm>
              <a:off x="433175" y="1304875"/>
              <a:ext cx="2628899" cy="3416400"/>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solidFill>
                  <a:srgbClr val="F3F3F3"/>
                </a:solidFill>
                <a:highlight>
                  <a:srgbClr val="000000"/>
                </a:highlight>
              </a:endParaRPr>
            </a:p>
          </p:txBody>
        </p:sp>
      </p:grpSp>
      <p:sp>
        <p:nvSpPr>
          <p:cNvPr id="191" name="Shape 191"/>
          <p:cNvSpPr txBox="1"/>
          <p:nvPr>
            <p:ph idx="1" type="body"/>
          </p:nvPr>
        </p:nvSpPr>
        <p:spPr>
          <a:xfrm>
            <a:off x="191675" y="2061200"/>
            <a:ext cx="2042100" cy="2789399"/>
          </a:xfrm>
          <a:prstGeom prst="rect">
            <a:avLst/>
          </a:prstGeom>
        </p:spPr>
        <p:txBody>
          <a:bodyPr anchorCtr="0" anchor="t" bIns="91425" lIns="91425" rIns="91425" tIns="91425">
            <a:noAutofit/>
          </a:bodyPr>
          <a:lstStyle/>
          <a:p>
            <a:pPr indent="-304800" lvl="0" marL="457200" rtl="0">
              <a:lnSpc>
                <a:spcPct val="200000"/>
              </a:lnSpc>
              <a:spcBef>
                <a:spcPts val="0"/>
              </a:spcBef>
              <a:spcAft>
                <a:spcPts val="0"/>
              </a:spcAft>
              <a:buClr>
                <a:srgbClr val="000000"/>
              </a:buClr>
              <a:buSzPct val="100000"/>
            </a:pPr>
            <a:r>
              <a:rPr lang="en" sz="1200">
                <a:solidFill>
                  <a:srgbClr val="000000"/>
                </a:solidFill>
              </a:rPr>
              <a:t>Dominant note taking app</a:t>
            </a:r>
          </a:p>
          <a:p>
            <a:pPr indent="-304800" lvl="0" marL="457200" rtl="0">
              <a:lnSpc>
                <a:spcPct val="200000"/>
              </a:lnSpc>
              <a:spcBef>
                <a:spcPts val="0"/>
              </a:spcBef>
              <a:spcAft>
                <a:spcPts val="0"/>
              </a:spcAft>
              <a:buClr>
                <a:srgbClr val="000000"/>
              </a:buClr>
              <a:buSzPct val="100000"/>
            </a:pPr>
            <a:r>
              <a:rPr lang="en" sz="1200">
                <a:solidFill>
                  <a:srgbClr val="000000"/>
                </a:solidFill>
              </a:rPr>
              <a:t>Cloud Support</a:t>
            </a:r>
          </a:p>
          <a:p>
            <a:pPr indent="-304800" lvl="0" marL="457200" rtl="0">
              <a:lnSpc>
                <a:spcPct val="200000"/>
              </a:lnSpc>
              <a:spcBef>
                <a:spcPts val="0"/>
              </a:spcBef>
              <a:spcAft>
                <a:spcPts val="0"/>
              </a:spcAft>
              <a:buClr>
                <a:srgbClr val="000000"/>
              </a:buClr>
              <a:buSzPct val="100000"/>
            </a:pPr>
            <a:r>
              <a:rPr lang="en" sz="1200">
                <a:solidFill>
                  <a:srgbClr val="000000"/>
                </a:solidFill>
              </a:rPr>
              <a:t>Difficult Interface</a:t>
            </a:r>
          </a:p>
          <a:p>
            <a:pPr indent="-304800" lvl="0" marL="457200" rtl="0">
              <a:lnSpc>
                <a:spcPct val="200000"/>
              </a:lnSpc>
              <a:spcBef>
                <a:spcPts val="0"/>
              </a:spcBef>
              <a:spcAft>
                <a:spcPts val="0"/>
              </a:spcAft>
              <a:buClr>
                <a:srgbClr val="000000"/>
              </a:buClr>
              <a:buSzPct val="100000"/>
            </a:pPr>
            <a:r>
              <a:rPr lang="en" sz="1200">
                <a:solidFill>
                  <a:srgbClr val="000000"/>
                </a:solidFill>
              </a:rPr>
              <a:t>No Timetable</a:t>
            </a:r>
          </a:p>
          <a:p>
            <a:pPr indent="-304800" lvl="0" marL="457200" rtl="0">
              <a:lnSpc>
                <a:spcPct val="200000"/>
              </a:lnSpc>
              <a:spcBef>
                <a:spcPts val="0"/>
              </a:spcBef>
              <a:spcAft>
                <a:spcPts val="0"/>
              </a:spcAft>
              <a:buClr>
                <a:srgbClr val="000000"/>
              </a:buClr>
              <a:buSzPct val="100000"/>
            </a:pPr>
            <a:r>
              <a:rPr lang="en" sz="1200">
                <a:solidFill>
                  <a:srgbClr val="000000"/>
                </a:solidFill>
              </a:rPr>
              <a:t>No note sharing</a:t>
            </a:r>
          </a:p>
          <a:p>
            <a:pPr indent="-304800" lvl="0" marL="457200" rtl="0">
              <a:lnSpc>
                <a:spcPct val="200000"/>
              </a:lnSpc>
              <a:spcBef>
                <a:spcPts val="0"/>
              </a:spcBef>
              <a:spcAft>
                <a:spcPts val="0"/>
              </a:spcAft>
              <a:buClr>
                <a:srgbClr val="000000"/>
              </a:buClr>
              <a:buSzPct val="100000"/>
            </a:pPr>
            <a:r>
              <a:rPr lang="en" sz="1200">
                <a:solidFill>
                  <a:srgbClr val="000000"/>
                </a:solidFill>
              </a:rPr>
              <a:t>€5 / Month</a:t>
            </a:r>
          </a:p>
          <a:p>
            <a:pPr lvl="0" rtl="0">
              <a:spcBef>
                <a:spcPts val="0"/>
              </a:spcBef>
              <a:spcAft>
                <a:spcPts val="1600"/>
              </a:spcAft>
              <a:buNone/>
            </a:pPr>
            <a:r>
              <a:t/>
            </a:r>
            <a:endParaRPr sz="1600"/>
          </a:p>
        </p:txBody>
      </p:sp>
      <p:grpSp>
        <p:nvGrpSpPr>
          <p:cNvPr id="192" name="Shape 192"/>
          <p:cNvGrpSpPr/>
          <p:nvPr/>
        </p:nvGrpSpPr>
        <p:grpSpPr>
          <a:xfrm>
            <a:off x="2461395" y="1434400"/>
            <a:ext cx="1966477" cy="3416400"/>
            <a:chOff x="3320450" y="1304875"/>
            <a:chExt cx="2632499" cy="3416400"/>
          </a:xfrm>
        </p:grpSpPr>
        <p:sp>
          <p:nvSpPr>
            <p:cNvPr id="193" name="Shape 193"/>
            <p:cNvSpPr txBox="1"/>
            <p:nvPr/>
          </p:nvSpPr>
          <p:spPr>
            <a:xfrm>
              <a:off x="3324050" y="1304875"/>
              <a:ext cx="2628899" cy="464099"/>
            </a:xfrm>
            <a:prstGeom prst="rect">
              <a:avLst/>
            </a:prstGeom>
            <a:noFill/>
            <a:ln cap="flat" cmpd="sng" w="9525">
              <a:solidFill>
                <a:srgbClr val="F1C23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94" name="Shape 194"/>
            <p:cNvSpPr/>
            <p:nvPr/>
          </p:nvSpPr>
          <p:spPr>
            <a:xfrm>
              <a:off x="3320450" y="1304875"/>
              <a:ext cx="2628899" cy="3416400"/>
            </a:xfrm>
            <a:prstGeom prst="rect">
              <a:avLst/>
            </a:prstGeom>
            <a:noFill/>
            <a:ln cap="flat" cmpd="sng" w="9525">
              <a:solidFill>
                <a:srgbClr val="F1C23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195" name="Shape 195"/>
          <p:cNvSpPr txBox="1"/>
          <p:nvPr>
            <p:ph idx="1" type="body"/>
          </p:nvPr>
        </p:nvSpPr>
        <p:spPr>
          <a:xfrm>
            <a:off x="2481950" y="1895800"/>
            <a:ext cx="1966499" cy="2955000"/>
          </a:xfrm>
          <a:prstGeom prst="rect">
            <a:avLst/>
          </a:prstGeom>
        </p:spPr>
        <p:txBody>
          <a:bodyPr anchorCtr="0" anchor="t" bIns="91425" lIns="91425" rIns="91425" tIns="91425">
            <a:noAutofit/>
          </a:bodyPr>
          <a:lstStyle/>
          <a:p>
            <a:pPr indent="-304800" lvl="0" marL="457200" rtl="0">
              <a:lnSpc>
                <a:spcPct val="200000"/>
              </a:lnSpc>
              <a:spcBef>
                <a:spcPts val="1000"/>
              </a:spcBef>
              <a:spcAft>
                <a:spcPts val="0"/>
              </a:spcAft>
              <a:buClr>
                <a:srgbClr val="000000"/>
              </a:buClr>
              <a:buSzPct val="100000"/>
            </a:pPr>
            <a:r>
              <a:rPr lang="en" sz="1200">
                <a:solidFill>
                  <a:srgbClr val="000000"/>
                </a:solidFill>
              </a:rPr>
              <a:t>Simple Design</a:t>
            </a:r>
          </a:p>
          <a:p>
            <a:pPr indent="-304800" lvl="0" marL="457200" rtl="0">
              <a:lnSpc>
                <a:spcPct val="200000"/>
              </a:lnSpc>
              <a:spcBef>
                <a:spcPts val="1000"/>
              </a:spcBef>
              <a:spcAft>
                <a:spcPts val="0"/>
              </a:spcAft>
              <a:buClr>
                <a:srgbClr val="000000"/>
              </a:buClr>
              <a:buSzPct val="100000"/>
            </a:pPr>
            <a:r>
              <a:rPr lang="en" sz="1200">
                <a:solidFill>
                  <a:srgbClr val="000000"/>
                </a:solidFill>
              </a:rPr>
              <a:t>Popular App</a:t>
            </a:r>
          </a:p>
          <a:p>
            <a:pPr indent="-304800" lvl="0" marL="457200" rtl="0">
              <a:lnSpc>
                <a:spcPct val="200000"/>
              </a:lnSpc>
              <a:spcBef>
                <a:spcPts val="0"/>
              </a:spcBef>
              <a:spcAft>
                <a:spcPts val="0"/>
              </a:spcAft>
              <a:buClr>
                <a:srgbClr val="000000"/>
              </a:buClr>
              <a:buSzPct val="100000"/>
            </a:pPr>
            <a:r>
              <a:rPr lang="en" sz="1200">
                <a:solidFill>
                  <a:srgbClr val="000000"/>
                </a:solidFill>
              </a:rPr>
              <a:t>No Notes</a:t>
            </a:r>
          </a:p>
          <a:p>
            <a:pPr indent="-304800" lvl="0" marL="457200" rtl="0">
              <a:lnSpc>
                <a:spcPct val="200000"/>
              </a:lnSpc>
              <a:spcBef>
                <a:spcPts val="0"/>
              </a:spcBef>
              <a:spcAft>
                <a:spcPts val="0"/>
              </a:spcAft>
              <a:buClr>
                <a:srgbClr val="000000"/>
              </a:buClr>
              <a:buSzPct val="100000"/>
            </a:pPr>
            <a:r>
              <a:rPr lang="en" sz="1200">
                <a:solidFill>
                  <a:srgbClr val="000000"/>
                </a:solidFill>
              </a:rPr>
              <a:t>No Cloud Support</a:t>
            </a:r>
          </a:p>
          <a:p>
            <a:pPr indent="-304800" lvl="0" marL="457200" rtl="0">
              <a:lnSpc>
                <a:spcPct val="200000"/>
              </a:lnSpc>
              <a:spcBef>
                <a:spcPts val="0"/>
              </a:spcBef>
              <a:spcAft>
                <a:spcPts val="0"/>
              </a:spcAft>
              <a:buClr>
                <a:srgbClr val="000000"/>
              </a:buClr>
              <a:buSzPct val="100000"/>
            </a:pPr>
            <a:r>
              <a:rPr lang="en" sz="1200">
                <a:solidFill>
                  <a:srgbClr val="000000"/>
                </a:solidFill>
              </a:rPr>
              <a:t>No grade tracking</a:t>
            </a:r>
          </a:p>
          <a:p>
            <a:pPr indent="-304800" lvl="0" marL="457200" rtl="0">
              <a:lnSpc>
                <a:spcPct val="200000"/>
              </a:lnSpc>
              <a:spcBef>
                <a:spcPts val="0"/>
              </a:spcBef>
              <a:spcAft>
                <a:spcPts val="0"/>
              </a:spcAft>
              <a:buClr>
                <a:srgbClr val="000000"/>
              </a:buClr>
              <a:buSzPct val="100000"/>
            </a:pPr>
            <a:r>
              <a:rPr lang="en" sz="1200">
                <a:solidFill>
                  <a:srgbClr val="000000"/>
                </a:solidFill>
              </a:rPr>
              <a:t>No sharing</a:t>
            </a:r>
          </a:p>
        </p:txBody>
      </p:sp>
      <p:sp>
        <p:nvSpPr>
          <p:cNvPr id="196" name="Shape 196"/>
          <p:cNvSpPr/>
          <p:nvPr/>
        </p:nvSpPr>
        <p:spPr>
          <a:xfrm>
            <a:off x="244499" y="1434400"/>
            <a:ext cx="1964700" cy="461399"/>
          </a:xfrm>
          <a:prstGeom prst="rect">
            <a:avLst/>
          </a:prstGeom>
          <a:solidFill>
            <a:schemeClr val="dk2"/>
          </a:solidFill>
          <a:ln>
            <a:noFill/>
          </a:ln>
        </p:spPr>
        <p:txBody>
          <a:bodyPr anchorCtr="0" anchor="ctr" bIns="91425" lIns="91425" rIns="91425" tIns="91425">
            <a:noAutofit/>
          </a:bodyPr>
          <a:lstStyle/>
          <a:p>
            <a:pPr lvl="0">
              <a:spcBef>
                <a:spcPts val="0"/>
              </a:spcBef>
              <a:buNone/>
            </a:pPr>
            <a:r>
              <a:t/>
            </a:r>
            <a:endParaRPr/>
          </a:p>
        </p:txBody>
      </p:sp>
      <p:sp>
        <p:nvSpPr>
          <p:cNvPr id="197" name="Shape 197"/>
          <p:cNvSpPr txBox="1"/>
          <p:nvPr>
            <p:ph idx="1" type="body"/>
          </p:nvPr>
        </p:nvSpPr>
        <p:spPr>
          <a:xfrm>
            <a:off x="244499" y="1434400"/>
            <a:ext cx="1172699" cy="461399"/>
          </a:xfrm>
          <a:prstGeom prst="rect">
            <a:avLst/>
          </a:prstGeom>
        </p:spPr>
        <p:txBody>
          <a:bodyPr anchorCtr="0" anchor="t" bIns="91425" lIns="91425" rIns="91425" tIns="91425">
            <a:noAutofit/>
          </a:bodyPr>
          <a:lstStyle/>
          <a:p>
            <a:pPr lvl="0" rtl="0">
              <a:spcBef>
                <a:spcPts val="0"/>
              </a:spcBef>
              <a:spcAft>
                <a:spcPts val="0"/>
              </a:spcAft>
              <a:buNone/>
            </a:pPr>
            <a:r>
              <a:rPr lang="en">
                <a:solidFill>
                  <a:srgbClr val="FFFFFF"/>
                </a:solidFill>
              </a:rPr>
              <a:t>Evernote</a:t>
            </a:r>
          </a:p>
        </p:txBody>
      </p:sp>
      <p:sp>
        <p:nvSpPr>
          <p:cNvPr id="198" name="Shape 198"/>
          <p:cNvSpPr/>
          <p:nvPr/>
        </p:nvSpPr>
        <p:spPr>
          <a:xfrm>
            <a:off x="2459517" y="1434400"/>
            <a:ext cx="1964700" cy="461399"/>
          </a:xfrm>
          <a:prstGeom prst="rect">
            <a:avLst/>
          </a:prstGeom>
          <a:solidFill>
            <a:srgbClr val="F1C232"/>
          </a:solidFill>
          <a:ln cap="flat" cmpd="sng" w="9525">
            <a:solidFill>
              <a:srgbClr val="F1C23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99" name="Shape 199"/>
          <p:cNvSpPr txBox="1"/>
          <p:nvPr>
            <p:ph idx="1" type="body"/>
          </p:nvPr>
        </p:nvSpPr>
        <p:spPr>
          <a:xfrm>
            <a:off x="2476762" y="1434400"/>
            <a:ext cx="1930200" cy="461399"/>
          </a:xfrm>
          <a:prstGeom prst="rect">
            <a:avLst/>
          </a:prstGeom>
          <a:ln cap="flat" cmpd="sng" w="9525">
            <a:solidFill>
              <a:srgbClr val="F1C232"/>
            </a:solidFill>
            <a:prstDash val="solid"/>
            <a:round/>
            <a:headEnd len="med" w="med" type="none"/>
            <a:tailEnd len="med" w="med" type="none"/>
          </a:ln>
        </p:spPr>
        <p:txBody>
          <a:bodyPr anchorCtr="0" anchor="t" bIns="91425" lIns="91425" rIns="91425" tIns="91425">
            <a:noAutofit/>
          </a:bodyPr>
          <a:lstStyle/>
          <a:p>
            <a:pPr lvl="0" rtl="0">
              <a:spcBef>
                <a:spcPts val="0"/>
              </a:spcBef>
              <a:spcAft>
                <a:spcPts val="0"/>
              </a:spcAft>
              <a:buNone/>
            </a:pPr>
            <a:r>
              <a:rPr lang="en">
                <a:solidFill>
                  <a:schemeClr val="lt1"/>
                </a:solidFill>
              </a:rPr>
              <a:t>Class Timetable</a:t>
            </a:r>
          </a:p>
        </p:txBody>
      </p:sp>
      <p:grpSp>
        <p:nvGrpSpPr>
          <p:cNvPr id="200" name="Shape 200"/>
          <p:cNvGrpSpPr/>
          <p:nvPr/>
        </p:nvGrpSpPr>
        <p:grpSpPr>
          <a:xfrm>
            <a:off x="4674249" y="1434400"/>
            <a:ext cx="1966477" cy="3416400"/>
            <a:chOff x="3320450" y="1304875"/>
            <a:chExt cx="2632499" cy="3416400"/>
          </a:xfrm>
        </p:grpSpPr>
        <p:sp>
          <p:nvSpPr>
            <p:cNvPr id="201" name="Shape 201"/>
            <p:cNvSpPr txBox="1"/>
            <p:nvPr/>
          </p:nvSpPr>
          <p:spPr>
            <a:xfrm>
              <a:off x="3324050" y="1304875"/>
              <a:ext cx="2628899" cy="464099"/>
            </a:xfrm>
            <a:prstGeom prst="rect">
              <a:avLst/>
            </a:prstGeom>
            <a:noFill/>
            <a:ln cap="flat" cmpd="sng" w="9525">
              <a:solidFill>
                <a:schemeClr val="accent5"/>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202" name="Shape 202"/>
            <p:cNvSpPr/>
            <p:nvPr/>
          </p:nvSpPr>
          <p:spPr>
            <a:xfrm>
              <a:off x="3320450" y="1304875"/>
              <a:ext cx="2628899" cy="3416400"/>
            </a:xfrm>
            <a:prstGeom prst="rect">
              <a:avLst/>
            </a:prstGeom>
            <a:noFill/>
            <a:ln cap="flat" cmpd="sng" w="9525">
              <a:solidFill>
                <a:schemeClr val="accent5"/>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203" name="Shape 203"/>
          <p:cNvSpPr txBox="1"/>
          <p:nvPr>
            <p:ph idx="1" type="body"/>
          </p:nvPr>
        </p:nvSpPr>
        <p:spPr>
          <a:xfrm>
            <a:off x="4598700" y="1985200"/>
            <a:ext cx="2042100" cy="2789399"/>
          </a:xfrm>
          <a:prstGeom prst="rect">
            <a:avLst/>
          </a:prstGeom>
        </p:spPr>
        <p:txBody>
          <a:bodyPr anchorCtr="0" anchor="t" bIns="91425" lIns="91425" rIns="91425" tIns="91425">
            <a:noAutofit/>
          </a:bodyPr>
          <a:lstStyle/>
          <a:p>
            <a:pPr indent="-304800" lvl="0" marL="457200" rtl="0">
              <a:lnSpc>
                <a:spcPct val="200000"/>
              </a:lnSpc>
              <a:spcBef>
                <a:spcPts val="0"/>
              </a:spcBef>
              <a:spcAft>
                <a:spcPts val="0"/>
              </a:spcAft>
              <a:buClr>
                <a:schemeClr val="accent1"/>
              </a:buClr>
              <a:buSzPct val="100000"/>
            </a:pPr>
            <a:r>
              <a:rPr lang="en" sz="1200">
                <a:solidFill>
                  <a:srgbClr val="000000"/>
                </a:solidFill>
              </a:rPr>
              <a:t>Nice Features</a:t>
            </a:r>
          </a:p>
          <a:p>
            <a:pPr indent="-304800" lvl="0" marL="457200" rtl="0">
              <a:lnSpc>
                <a:spcPct val="200000"/>
              </a:lnSpc>
              <a:spcBef>
                <a:spcPts val="0"/>
              </a:spcBef>
              <a:spcAft>
                <a:spcPts val="0"/>
              </a:spcAft>
              <a:buClr>
                <a:srgbClr val="000000"/>
              </a:buClr>
              <a:buSzPct val="100000"/>
            </a:pPr>
            <a:r>
              <a:rPr lang="en" sz="1200">
                <a:solidFill>
                  <a:srgbClr val="000000"/>
                </a:solidFill>
              </a:rPr>
              <a:t>Grade tracking</a:t>
            </a:r>
          </a:p>
          <a:p>
            <a:pPr indent="-304800" lvl="0" marL="457200" rtl="0">
              <a:lnSpc>
                <a:spcPct val="200000"/>
              </a:lnSpc>
              <a:spcBef>
                <a:spcPts val="0"/>
              </a:spcBef>
              <a:spcAft>
                <a:spcPts val="0"/>
              </a:spcAft>
              <a:buClr>
                <a:schemeClr val="accent1"/>
              </a:buClr>
              <a:buSzPct val="100000"/>
            </a:pPr>
            <a:r>
              <a:rPr lang="en" sz="1200">
                <a:solidFill>
                  <a:srgbClr val="000000"/>
                </a:solidFill>
              </a:rPr>
              <a:t>Clunky Interface</a:t>
            </a:r>
          </a:p>
          <a:p>
            <a:pPr indent="-304800" lvl="0" marL="457200" rtl="0">
              <a:lnSpc>
                <a:spcPct val="200000"/>
              </a:lnSpc>
              <a:spcBef>
                <a:spcPts val="1000"/>
              </a:spcBef>
              <a:spcAft>
                <a:spcPts val="0"/>
              </a:spcAft>
              <a:buClr>
                <a:schemeClr val="accent1"/>
              </a:buClr>
              <a:buSzPct val="100000"/>
            </a:pPr>
            <a:r>
              <a:rPr lang="en" sz="1200">
                <a:solidFill>
                  <a:srgbClr val="000000"/>
                </a:solidFill>
              </a:rPr>
              <a:t>Can’t Remove Ads</a:t>
            </a:r>
          </a:p>
          <a:p>
            <a:pPr indent="-304800" lvl="0" marL="457200" rtl="0">
              <a:lnSpc>
                <a:spcPct val="200000"/>
              </a:lnSpc>
              <a:spcBef>
                <a:spcPts val="0"/>
              </a:spcBef>
              <a:spcAft>
                <a:spcPts val="0"/>
              </a:spcAft>
              <a:buClr>
                <a:schemeClr val="accent1"/>
              </a:buClr>
              <a:buSzPct val="100000"/>
            </a:pPr>
            <a:r>
              <a:rPr lang="en" sz="1200">
                <a:solidFill>
                  <a:srgbClr val="000000"/>
                </a:solidFill>
              </a:rPr>
              <a:t>Notes cannot be shared</a:t>
            </a:r>
          </a:p>
          <a:p>
            <a:pPr indent="-304800" lvl="0" marL="457200" rtl="0">
              <a:lnSpc>
                <a:spcPct val="200000"/>
              </a:lnSpc>
              <a:spcBef>
                <a:spcPts val="0"/>
              </a:spcBef>
              <a:spcAft>
                <a:spcPts val="0"/>
              </a:spcAft>
              <a:buClr>
                <a:srgbClr val="000000"/>
              </a:buClr>
              <a:buSzPct val="100000"/>
            </a:pPr>
            <a:r>
              <a:rPr lang="en" sz="1200">
                <a:solidFill>
                  <a:srgbClr val="000000"/>
                </a:solidFill>
              </a:rPr>
              <a:t>No Cloud Support</a:t>
            </a:r>
          </a:p>
        </p:txBody>
      </p:sp>
      <p:sp>
        <p:nvSpPr>
          <p:cNvPr id="204" name="Shape 204"/>
          <p:cNvSpPr/>
          <p:nvPr/>
        </p:nvSpPr>
        <p:spPr>
          <a:xfrm>
            <a:off x="4674496" y="1434400"/>
            <a:ext cx="1964700" cy="461399"/>
          </a:xfrm>
          <a:prstGeom prst="rect">
            <a:avLst/>
          </a:prstGeom>
          <a:solidFill>
            <a:schemeClr val="accent5"/>
          </a:solidFill>
          <a:ln cap="flat" cmpd="sng" w="9525">
            <a:solidFill>
              <a:schemeClr val="accent5"/>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05" name="Shape 205"/>
          <p:cNvSpPr txBox="1"/>
          <p:nvPr>
            <p:ph idx="1" type="body"/>
          </p:nvPr>
        </p:nvSpPr>
        <p:spPr>
          <a:xfrm>
            <a:off x="4725606" y="1434400"/>
            <a:ext cx="1862999" cy="461399"/>
          </a:xfrm>
          <a:prstGeom prst="rect">
            <a:avLst/>
          </a:prstGeom>
        </p:spPr>
        <p:txBody>
          <a:bodyPr anchorCtr="0" anchor="t" bIns="91425" lIns="91425" rIns="91425" tIns="91425">
            <a:noAutofit/>
          </a:bodyPr>
          <a:lstStyle/>
          <a:p>
            <a:pPr lvl="0" rtl="0">
              <a:spcBef>
                <a:spcPts val="0"/>
              </a:spcBef>
              <a:spcAft>
                <a:spcPts val="0"/>
              </a:spcAft>
              <a:buNone/>
            </a:pPr>
            <a:r>
              <a:rPr lang="en">
                <a:solidFill>
                  <a:schemeClr val="lt1"/>
                </a:solidFill>
              </a:rPr>
              <a:t>TimeTable++</a:t>
            </a:r>
          </a:p>
        </p:txBody>
      </p:sp>
      <p:sp>
        <p:nvSpPr>
          <p:cNvPr id="206" name="Shape 206"/>
          <p:cNvSpPr txBox="1"/>
          <p:nvPr/>
        </p:nvSpPr>
        <p:spPr>
          <a:xfrm>
            <a:off x="6566725" y="4682400"/>
            <a:ext cx="2674499" cy="308699"/>
          </a:xfrm>
          <a:prstGeom prst="rect">
            <a:avLst/>
          </a:prstGeom>
          <a:noFill/>
          <a:ln>
            <a:noFill/>
          </a:ln>
        </p:spPr>
        <p:txBody>
          <a:bodyPr anchorCtr="0" anchor="t" bIns="91425" lIns="91425" rIns="91425" tIns="91425">
            <a:noAutofit/>
          </a:bodyPr>
          <a:lstStyle/>
          <a:p>
            <a:pPr lvl="0" algn="ctr">
              <a:spcBef>
                <a:spcPts val="0"/>
              </a:spcBef>
              <a:buNone/>
            </a:pPr>
            <a:r>
              <a:rPr b="1" i="1" lang="en" sz="1600">
                <a:solidFill>
                  <a:srgbClr val="FFFFFF"/>
                </a:solidFill>
                <a:latin typeface="Proxima Nova"/>
                <a:ea typeface="Proxima Nova"/>
                <a:cs typeface="Proxima Nova"/>
                <a:sym typeface="Proxima Nova"/>
              </a:rPr>
              <a:t>Downloads / Month</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0" name="Shape 210"/>
        <p:cNvGrpSpPr/>
        <p:nvPr/>
      </p:nvGrpSpPr>
      <p:grpSpPr>
        <a:xfrm>
          <a:off x="0" y="0"/>
          <a:ext cx="0" cy="0"/>
          <a:chOff x="0" y="0"/>
          <a:chExt cx="0" cy="0"/>
        </a:xfrm>
      </p:grpSpPr>
      <p:sp>
        <p:nvSpPr>
          <p:cNvPr id="211" name="Shape 211"/>
          <p:cNvSpPr txBox="1"/>
          <p:nvPr>
            <p:ph type="title"/>
          </p:nvPr>
        </p:nvSpPr>
        <p:spPr>
          <a:xfrm>
            <a:off x="464100" y="445025"/>
            <a:ext cx="8510699" cy="524999"/>
          </a:xfrm>
          <a:prstGeom prst="rect">
            <a:avLst/>
          </a:prstGeom>
        </p:spPr>
        <p:txBody>
          <a:bodyPr anchorCtr="0" anchor="t" bIns="91425" lIns="91425" rIns="91425" tIns="91425">
            <a:noAutofit/>
          </a:bodyPr>
          <a:lstStyle/>
          <a:p>
            <a:pPr lvl="0">
              <a:spcBef>
                <a:spcPts val="0"/>
              </a:spcBef>
              <a:buNone/>
            </a:pPr>
            <a:r>
              <a:rPr lang="en"/>
              <a:t>Sales Projections</a:t>
            </a:r>
          </a:p>
        </p:txBody>
      </p:sp>
      <p:sp>
        <p:nvSpPr>
          <p:cNvPr id="212" name="Shape 212"/>
          <p:cNvSpPr/>
          <p:nvPr/>
        </p:nvSpPr>
        <p:spPr>
          <a:xfrm>
            <a:off x="517675" y="4717500"/>
            <a:ext cx="636299" cy="426000"/>
          </a:xfrm>
          <a:prstGeom prst="rect">
            <a:avLst/>
          </a:prstGeom>
          <a:solidFill>
            <a:schemeClr val="lt2"/>
          </a:solidFill>
          <a:ln>
            <a:noFill/>
          </a:ln>
        </p:spPr>
        <p:txBody>
          <a:bodyPr anchorCtr="0" anchor="ctr" bIns="91425" lIns="91425" rIns="91425" tIns="91425">
            <a:noAutofit/>
          </a:bodyPr>
          <a:lstStyle/>
          <a:p>
            <a:pPr lvl="0" algn="ctr">
              <a:spcBef>
                <a:spcPts val="0"/>
              </a:spcBef>
              <a:buNone/>
            </a:pPr>
            <a:r>
              <a:rPr lang="en">
                <a:solidFill>
                  <a:srgbClr val="FFFFFF"/>
                </a:solidFill>
              </a:rPr>
              <a:t>50</a:t>
            </a:r>
          </a:p>
        </p:txBody>
      </p:sp>
      <p:sp>
        <p:nvSpPr>
          <p:cNvPr id="213" name="Shape 213"/>
          <p:cNvSpPr/>
          <p:nvPr/>
        </p:nvSpPr>
        <p:spPr>
          <a:xfrm>
            <a:off x="2054075" y="4206250"/>
            <a:ext cx="636299" cy="937200"/>
          </a:xfrm>
          <a:prstGeom prst="rect">
            <a:avLst/>
          </a:prstGeom>
          <a:solidFill>
            <a:schemeClr val="lt2"/>
          </a:solidFill>
          <a:ln>
            <a:noFill/>
          </a:ln>
        </p:spPr>
        <p:txBody>
          <a:bodyPr anchorCtr="0" anchor="ctr" bIns="91425" lIns="91425" rIns="91425" tIns="91425">
            <a:noAutofit/>
          </a:bodyPr>
          <a:lstStyle/>
          <a:p>
            <a:pPr lvl="0" algn="ctr">
              <a:spcBef>
                <a:spcPts val="0"/>
              </a:spcBef>
              <a:buNone/>
            </a:pPr>
            <a:r>
              <a:rPr lang="en">
                <a:solidFill>
                  <a:srgbClr val="FFFFFF"/>
                </a:solidFill>
              </a:rPr>
              <a:t>350</a:t>
            </a:r>
          </a:p>
        </p:txBody>
      </p:sp>
      <p:sp>
        <p:nvSpPr>
          <p:cNvPr id="214" name="Shape 214"/>
          <p:cNvSpPr/>
          <p:nvPr/>
        </p:nvSpPr>
        <p:spPr>
          <a:xfrm>
            <a:off x="2788275" y="4038525"/>
            <a:ext cx="636299" cy="1104899"/>
          </a:xfrm>
          <a:prstGeom prst="rect">
            <a:avLst/>
          </a:prstGeom>
          <a:solidFill>
            <a:schemeClr val="lt2"/>
          </a:solidFill>
          <a:ln>
            <a:noFill/>
          </a:ln>
        </p:spPr>
        <p:txBody>
          <a:bodyPr anchorCtr="0" anchor="ctr" bIns="91425" lIns="91425" rIns="91425" tIns="91425">
            <a:noAutofit/>
          </a:bodyPr>
          <a:lstStyle/>
          <a:p>
            <a:pPr lvl="0" algn="ctr">
              <a:spcBef>
                <a:spcPts val="0"/>
              </a:spcBef>
              <a:buNone/>
            </a:pPr>
            <a:r>
              <a:rPr lang="en">
                <a:solidFill>
                  <a:srgbClr val="FFFFFF"/>
                </a:solidFill>
              </a:rPr>
              <a:t>700</a:t>
            </a:r>
          </a:p>
        </p:txBody>
      </p:sp>
      <p:sp>
        <p:nvSpPr>
          <p:cNvPr id="215" name="Shape 215"/>
          <p:cNvSpPr/>
          <p:nvPr/>
        </p:nvSpPr>
        <p:spPr>
          <a:xfrm>
            <a:off x="3533275" y="4038600"/>
            <a:ext cx="636299" cy="1104899"/>
          </a:xfrm>
          <a:prstGeom prst="rect">
            <a:avLst/>
          </a:prstGeom>
          <a:solidFill>
            <a:schemeClr val="lt2"/>
          </a:solidFill>
          <a:ln>
            <a:noFill/>
          </a:ln>
        </p:spPr>
        <p:txBody>
          <a:bodyPr anchorCtr="0" anchor="ctr" bIns="91425" lIns="91425" rIns="91425" tIns="91425">
            <a:noAutofit/>
          </a:bodyPr>
          <a:lstStyle/>
          <a:p>
            <a:pPr lvl="0" algn="ctr">
              <a:spcBef>
                <a:spcPts val="0"/>
              </a:spcBef>
              <a:buNone/>
            </a:pPr>
            <a:r>
              <a:rPr lang="en">
                <a:solidFill>
                  <a:srgbClr val="FFFFFF"/>
                </a:solidFill>
              </a:rPr>
              <a:t>700</a:t>
            </a:r>
          </a:p>
        </p:txBody>
      </p:sp>
      <p:sp>
        <p:nvSpPr>
          <p:cNvPr id="216" name="Shape 216"/>
          <p:cNvSpPr/>
          <p:nvPr/>
        </p:nvSpPr>
        <p:spPr>
          <a:xfrm>
            <a:off x="4292750" y="4366250"/>
            <a:ext cx="636299" cy="777299"/>
          </a:xfrm>
          <a:prstGeom prst="rect">
            <a:avLst/>
          </a:prstGeom>
          <a:solidFill>
            <a:schemeClr val="lt2"/>
          </a:solidFill>
          <a:ln>
            <a:noFill/>
          </a:ln>
        </p:spPr>
        <p:txBody>
          <a:bodyPr anchorCtr="0" anchor="ctr" bIns="91425" lIns="91425" rIns="91425" tIns="91425">
            <a:noAutofit/>
          </a:bodyPr>
          <a:lstStyle/>
          <a:p>
            <a:pPr lvl="0" algn="ctr">
              <a:spcBef>
                <a:spcPts val="0"/>
              </a:spcBef>
              <a:buNone/>
            </a:pPr>
            <a:r>
              <a:rPr lang="en">
                <a:solidFill>
                  <a:srgbClr val="FFFFFF"/>
                </a:solidFill>
              </a:rPr>
              <a:t>300</a:t>
            </a:r>
          </a:p>
        </p:txBody>
      </p:sp>
      <p:sp>
        <p:nvSpPr>
          <p:cNvPr id="217" name="Shape 217"/>
          <p:cNvSpPr/>
          <p:nvPr/>
        </p:nvSpPr>
        <p:spPr>
          <a:xfrm>
            <a:off x="5044975" y="4038650"/>
            <a:ext cx="636299" cy="1104899"/>
          </a:xfrm>
          <a:prstGeom prst="rect">
            <a:avLst/>
          </a:prstGeom>
          <a:solidFill>
            <a:schemeClr val="lt2"/>
          </a:solidFill>
          <a:ln>
            <a:noFill/>
          </a:ln>
        </p:spPr>
        <p:txBody>
          <a:bodyPr anchorCtr="0" anchor="ctr" bIns="91425" lIns="91425" rIns="91425" tIns="91425">
            <a:noAutofit/>
          </a:bodyPr>
          <a:lstStyle/>
          <a:p>
            <a:pPr lvl="0" algn="ctr">
              <a:spcBef>
                <a:spcPts val="0"/>
              </a:spcBef>
              <a:buNone/>
            </a:pPr>
            <a:r>
              <a:rPr lang="en">
                <a:solidFill>
                  <a:srgbClr val="FFFFFF"/>
                </a:solidFill>
              </a:rPr>
              <a:t>700</a:t>
            </a:r>
          </a:p>
        </p:txBody>
      </p:sp>
      <p:sp>
        <p:nvSpPr>
          <p:cNvPr id="218" name="Shape 218"/>
          <p:cNvSpPr/>
          <p:nvPr/>
        </p:nvSpPr>
        <p:spPr>
          <a:xfrm>
            <a:off x="5779175" y="2720350"/>
            <a:ext cx="636299" cy="2423099"/>
          </a:xfrm>
          <a:prstGeom prst="rect">
            <a:avLst/>
          </a:prstGeom>
          <a:solidFill>
            <a:schemeClr val="lt2"/>
          </a:solidFill>
          <a:ln>
            <a:noFill/>
          </a:ln>
        </p:spPr>
        <p:txBody>
          <a:bodyPr anchorCtr="0" anchor="ctr" bIns="91425" lIns="91425" rIns="91425" tIns="91425">
            <a:noAutofit/>
          </a:bodyPr>
          <a:lstStyle/>
          <a:p>
            <a:pPr lvl="0" algn="ctr">
              <a:spcBef>
                <a:spcPts val="0"/>
              </a:spcBef>
              <a:buNone/>
            </a:pPr>
            <a:r>
              <a:rPr lang="en">
                <a:solidFill>
                  <a:srgbClr val="FFFFFF"/>
                </a:solidFill>
              </a:rPr>
              <a:t>3000</a:t>
            </a:r>
          </a:p>
        </p:txBody>
      </p:sp>
      <p:sp>
        <p:nvSpPr>
          <p:cNvPr id="219" name="Shape 219"/>
          <p:cNvSpPr/>
          <p:nvPr/>
        </p:nvSpPr>
        <p:spPr>
          <a:xfrm>
            <a:off x="6522375" y="2297425"/>
            <a:ext cx="636299" cy="2846100"/>
          </a:xfrm>
          <a:prstGeom prst="rect">
            <a:avLst/>
          </a:prstGeom>
          <a:solidFill>
            <a:schemeClr val="lt2"/>
          </a:solidFill>
          <a:ln>
            <a:noFill/>
          </a:ln>
        </p:spPr>
        <p:txBody>
          <a:bodyPr anchorCtr="0" anchor="ctr" bIns="91425" lIns="91425" rIns="91425" tIns="91425">
            <a:noAutofit/>
          </a:bodyPr>
          <a:lstStyle/>
          <a:p>
            <a:pPr lvl="0" algn="ctr">
              <a:spcBef>
                <a:spcPts val="0"/>
              </a:spcBef>
              <a:buNone/>
            </a:pPr>
            <a:r>
              <a:rPr lang="en">
                <a:solidFill>
                  <a:srgbClr val="FFFFFF"/>
                </a:solidFill>
              </a:rPr>
              <a:t>5000</a:t>
            </a:r>
          </a:p>
        </p:txBody>
      </p:sp>
      <p:sp>
        <p:nvSpPr>
          <p:cNvPr id="220" name="Shape 220"/>
          <p:cNvSpPr/>
          <p:nvPr/>
        </p:nvSpPr>
        <p:spPr>
          <a:xfrm>
            <a:off x="7265600" y="1860725"/>
            <a:ext cx="636299" cy="3282900"/>
          </a:xfrm>
          <a:prstGeom prst="rect">
            <a:avLst/>
          </a:prstGeom>
          <a:solidFill>
            <a:schemeClr val="lt2"/>
          </a:solidFill>
          <a:ln>
            <a:noFill/>
          </a:ln>
        </p:spPr>
        <p:txBody>
          <a:bodyPr anchorCtr="0" anchor="ctr" bIns="91425" lIns="91425" rIns="91425" tIns="91425">
            <a:noAutofit/>
          </a:bodyPr>
          <a:lstStyle/>
          <a:p>
            <a:pPr lvl="0" algn="ctr">
              <a:spcBef>
                <a:spcPts val="0"/>
              </a:spcBef>
              <a:buNone/>
            </a:pPr>
            <a:r>
              <a:rPr lang="en">
                <a:solidFill>
                  <a:srgbClr val="FFFFFF"/>
                </a:solidFill>
              </a:rPr>
              <a:t>7000</a:t>
            </a:r>
          </a:p>
        </p:txBody>
      </p:sp>
      <p:sp>
        <p:nvSpPr>
          <p:cNvPr id="221" name="Shape 221"/>
          <p:cNvSpPr/>
          <p:nvPr/>
        </p:nvSpPr>
        <p:spPr>
          <a:xfrm>
            <a:off x="8008800" y="1463050"/>
            <a:ext cx="636299" cy="3680399"/>
          </a:xfrm>
          <a:prstGeom prst="rect">
            <a:avLst/>
          </a:prstGeom>
          <a:solidFill>
            <a:schemeClr val="lt2"/>
          </a:solidFill>
          <a:ln>
            <a:noFill/>
          </a:ln>
        </p:spPr>
        <p:txBody>
          <a:bodyPr anchorCtr="0" anchor="ctr" bIns="91425" lIns="91425" rIns="91425" tIns="91425">
            <a:noAutofit/>
          </a:bodyPr>
          <a:lstStyle/>
          <a:p>
            <a:pPr lvl="0" algn="ctr">
              <a:spcBef>
                <a:spcPts val="0"/>
              </a:spcBef>
              <a:buNone/>
            </a:pPr>
            <a:r>
              <a:rPr lang="en">
                <a:solidFill>
                  <a:srgbClr val="FFFFFF"/>
                </a:solidFill>
              </a:rPr>
              <a:t>9000</a:t>
            </a:r>
          </a:p>
        </p:txBody>
      </p:sp>
      <p:sp>
        <p:nvSpPr>
          <p:cNvPr id="222" name="Shape 222"/>
          <p:cNvSpPr/>
          <p:nvPr/>
        </p:nvSpPr>
        <p:spPr>
          <a:xfrm>
            <a:off x="1269300" y="4572000"/>
            <a:ext cx="636299" cy="571500"/>
          </a:xfrm>
          <a:prstGeom prst="rect">
            <a:avLst/>
          </a:prstGeom>
          <a:solidFill>
            <a:schemeClr val="lt2"/>
          </a:solidFill>
          <a:ln>
            <a:noFill/>
          </a:ln>
        </p:spPr>
        <p:txBody>
          <a:bodyPr anchorCtr="0" anchor="ctr" bIns="91425" lIns="91425" rIns="91425" tIns="91425">
            <a:noAutofit/>
          </a:bodyPr>
          <a:lstStyle/>
          <a:p>
            <a:pPr lvl="0" algn="ctr">
              <a:spcBef>
                <a:spcPts val="0"/>
              </a:spcBef>
              <a:buNone/>
            </a:pPr>
            <a:r>
              <a:rPr lang="en">
                <a:solidFill>
                  <a:srgbClr val="FFFFFF"/>
                </a:solidFill>
              </a:rPr>
              <a:t>150</a:t>
            </a:r>
          </a:p>
        </p:txBody>
      </p:sp>
      <p:sp>
        <p:nvSpPr>
          <p:cNvPr id="223" name="Shape 223"/>
          <p:cNvSpPr txBox="1"/>
          <p:nvPr/>
        </p:nvSpPr>
        <p:spPr>
          <a:xfrm>
            <a:off x="464100" y="909875"/>
            <a:ext cx="2727299" cy="1188600"/>
          </a:xfrm>
          <a:prstGeom prst="rect">
            <a:avLst/>
          </a:prstGeom>
          <a:noFill/>
          <a:ln>
            <a:noFill/>
          </a:ln>
        </p:spPr>
        <p:txBody>
          <a:bodyPr anchorCtr="0" anchor="t" bIns="91425" lIns="91425" rIns="91425" tIns="91425">
            <a:noAutofit/>
          </a:bodyPr>
          <a:lstStyle/>
          <a:p>
            <a:pPr lvl="0" rtl="0">
              <a:lnSpc>
                <a:spcPct val="115000"/>
              </a:lnSpc>
              <a:spcBef>
                <a:spcPts val="0"/>
              </a:spcBef>
              <a:buNone/>
            </a:pPr>
            <a:r>
              <a:rPr lang="en">
                <a:latin typeface="Proxima Nova"/>
                <a:ea typeface="Proxima Nova"/>
                <a:cs typeface="Proxima Nova"/>
                <a:sym typeface="Proxima Nova"/>
              </a:rPr>
              <a:t>February 1st - December 31st</a:t>
            </a:r>
          </a:p>
          <a:p>
            <a:pPr lvl="0" rtl="0">
              <a:lnSpc>
                <a:spcPct val="115000"/>
              </a:lnSpc>
              <a:spcBef>
                <a:spcPts val="0"/>
              </a:spcBef>
              <a:buNone/>
            </a:pPr>
            <a:r>
              <a:t/>
            </a:r>
            <a:endParaRPr>
              <a:latin typeface="Proxima Nova"/>
              <a:ea typeface="Proxima Nova"/>
              <a:cs typeface="Proxima Nova"/>
              <a:sym typeface="Proxima Nova"/>
            </a:endParaRPr>
          </a:p>
          <a:p>
            <a:pPr lvl="0" rtl="0">
              <a:lnSpc>
                <a:spcPct val="115000"/>
              </a:lnSpc>
              <a:spcBef>
                <a:spcPts val="0"/>
              </a:spcBef>
              <a:buNone/>
            </a:pPr>
            <a:r>
              <a:rPr lang="en">
                <a:latin typeface="Proxima Nova"/>
                <a:ea typeface="Proxima Nova"/>
                <a:cs typeface="Proxima Nova"/>
                <a:sym typeface="Proxima Nova"/>
              </a:rPr>
              <a:t>Total Sales € 26,950</a:t>
            </a:r>
          </a:p>
          <a:p>
            <a:pPr lvl="0">
              <a:lnSpc>
                <a:spcPct val="115000"/>
              </a:lnSpc>
              <a:spcBef>
                <a:spcPts val="0"/>
              </a:spcBef>
              <a:buNone/>
            </a:pPr>
            <a:r>
              <a:rPr lang="en" u="sng">
                <a:latin typeface="Proxima Nova"/>
                <a:ea typeface="Proxima Nova"/>
                <a:cs typeface="Proxima Nova"/>
                <a:sym typeface="Proxima Nova"/>
              </a:rPr>
              <a:t>After Tax € 16224</a:t>
            </a:r>
          </a:p>
        </p:txBody>
      </p:sp>
      <p:grpSp>
        <p:nvGrpSpPr>
          <p:cNvPr id="224" name="Shape 224"/>
          <p:cNvGrpSpPr/>
          <p:nvPr/>
        </p:nvGrpSpPr>
        <p:grpSpPr>
          <a:xfrm>
            <a:off x="737725" y="3229445"/>
            <a:ext cx="196199" cy="1404900"/>
            <a:chOff x="4279200" y="1559370"/>
            <a:chExt cx="196199" cy="1404900"/>
          </a:xfrm>
        </p:grpSpPr>
        <p:cxnSp>
          <p:nvCxnSpPr>
            <p:cNvPr id="225" name="Shape 225"/>
            <p:cNvCxnSpPr>
              <a:stCxn id="226" idx="0"/>
            </p:cNvCxnSpPr>
            <p:nvPr/>
          </p:nvCxnSpPr>
          <p:spPr>
            <a:xfrm rot="10800000">
              <a:off x="4377299" y="1559370"/>
              <a:ext cx="0" cy="1209000"/>
            </a:xfrm>
            <a:prstGeom prst="straightConnector1">
              <a:avLst/>
            </a:prstGeom>
            <a:noFill/>
            <a:ln cap="flat" cmpd="sng" w="19050">
              <a:solidFill>
                <a:schemeClr val="dk2"/>
              </a:solidFill>
              <a:prstDash val="solid"/>
              <a:round/>
              <a:headEnd len="lg" w="lg" type="none"/>
              <a:tailEnd len="lg" w="lg" type="oval"/>
            </a:ln>
          </p:spPr>
        </p:cxnSp>
        <p:sp>
          <p:nvSpPr>
            <p:cNvPr id="226" name="Shape 226"/>
            <p:cNvSpPr/>
            <p:nvPr/>
          </p:nvSpPr>
          <p:spPr>
            <a:xfrm>
              <a:off x="4279200" y="2768370"/>
              <a:ext cx="196199" cy="195900"/>
            </a:xfrm>
            <a:prstGeom prst="ellipse">
              <a:avLst/>
            </a:prstGeom>
            <a:solidFill>
              <a:schemeClr val="dk2"/>
            </a:solidFill>
            <a:ln>
              <a:noFill/>
            </a:ln>
          </p:spPr>
          <p:txBody>
            <a:bodyPr anchorCtr="0" anchor="ctr" bIns="91425" lIns="91425" rIns="91425" tIns="91425">
              <a:noAutofit/>
            </a:bodyPr>
            <a:lstStyle/>
            <a:p>
              <a:pPr indent="0" lvl="0" marL="0" marR="0" rtl="0" algn="l">
                <a:lnSpc>
                  <a:spcPct val="100000"/>
                </a:lnSpc>
                <a:spcBef>
                  <a:spcPts val="0"/>
                </a:spcBef>
                <a:spcAft>
                  <a:spcPts val="0"/>
                </a:spcAft>
                <a:buNone/>
              </a:pPr>
              <a:r>
                <a:t/>
              </a:r>
              <a:endParaRPr/>
            </a:p>
          </p:txBody>
        </p:sp>
      </p:grpSp>
      <p:grpSp>
        <p:nvGrpSpPr>
          <p:cNvPr id="227" name="Shape 227"/>
          <p:cNvGrpSpPr/>
          <p:nvPr/>
        </p:nvGrpSpPr>
        <p:grpSpPr>
          <a:xfrm>
            <a:off x="3008325" y="2551270"/>
            <a:ext cx="196199" cy="1404900"/>
            <a:chOff x="4279200" y="1559370"/>
            <a:chExt cx="196199" cy="1404900"/>
          </a:xfrm>
        </p:grpSpPr>
        <p:cxnSp>
          <p:nvCxnSpPr>
            <p:cNvPr id="228" name="Shape 228"/>
            <p:cNvCxnSpPr>
              <a:stCxn id="229" idx="0"/>
            </p:cNvCxnSpPr>
            <p:nvPr/>
          </p:nvCxnSpPr>
          <p:spPr>
            <a:xfrm rot="10800000">
              <a:off x="4377299" y="1559370"/>
              <a:ext cx="0" cy="1209000"/>
            </a:xfrm>
            <a:prstGeom prst="straightConnector1">
              <a:avLst/>
            </a:prstGeom>
            <a:noFill/>
            <a:ln cap="flat" cmpd="sng" w="19050">
              <a:solidFill>
                <a:schemeClr val="dk2"/>
              </a:solidFill>
              <a:prstDash val="solid"/>
              <a:round/>
              <a:headEnd len="lg" w="lg" type="none"/>
              <a:tailEnd len="lg" w="lg" type="oval"/>
            </a:ln>
          </p:spPr>
        </p:cxnSp>
        <p:sp>
          <p:nvSpPr>
            <p:cNvPr id="229" name="Shape 229"/>
            <p:cNvSpPr/>
            <p:nvPr/>
          </p:nvSpPr>
          <p:spPr>
            <a:xfrm>
              <a:off x="4279200" y="2768370"/>
              <a:ext cx="196199" cy="195900"/>
            </a:xfrm>
            <a:prstGeom prst="ellipse">
              <a:avLst/>
            </a:prstGeom>
            <a:solidFill>
              <a:schemeClr val="dk2"/>
            </a:solidFill>
            <a:ln>
              <a:noFill/>
            </a:ln>
          </p:spPr>
          <p:txBody>
            <a:bodyPr anchorCtr="0" anchor="ctr" bIns="91425" lIns="91425" rIns="91425" tIns="91425">
              <a:noAutofit/>
            </a:bodyPr>
            <a:lstStyle/>
            <a:p>
              <a:pPr indent="0" lvl="0" marL="0" marR="0" rtl="0" algn="l">
                <a:lnSpc>
                  <a:spcPct val="100000"/>
                </a:lnSpc>
                <a:spcBef>
                  <a:spcPts val="0"/>
                </a:spcBef>
                <a:spcAft>
                  <a:spcPts val="0"/>
                </a:spcAft>
                <a:buNone/>
              </a:pPr>
              <a:r>
                <a:t/>
              </a:r>
              <a:endParaRPr/>
            </a:p>
          </p:txBody>
        </p:sp>
      </p:grpSp>
      <p:grpSp>
        <p:nvGrpSpPr>
          <p:cNvPr id="230" name="Shape 230"/>
          <p:cNvGrpSpPr/>
          <p:nvPr/>
        </p:nvGrpSpPr>
        <p:grpSpPr>
          <a:xfrm>
            <a:off x="4515025" y="2976430"/>
            <a:ext cx="196199" cy="1288281"/>
            <a:chOff x="4279200" y="1558770"/>
            <a:chExt cx="196199" cy="1405500"/>
          </a:xfrm>
        </p:grpSpPr>
        <p:cxnSp>
          <p:nvCxnSpPr>
            <p:cNvPr id="231" name="Shape 231"/>
            <p:cNvCxnSpPr>
              <a:stCxn id="232" idx="0"/>
            </p:cNvCxnSpPr>
            <p:nvPr/>
          </p:nvCxnSpPr>
          <p:spPr>
            <a:xfrm rot="10800000">
              <a:off x="4377299" y="1558770"/>
              <a:ext cx="0" cy="1209600"/>
            </a:xfrm>
            <a:prstGeom prst="straightConnector1">
              <a:avLst/>
            </a:prstGeom>
            <a:noFill/>
            <a:ln cap="flat" cmpd="sng" w="19050">
              <a:solidFill>
                <a:schemeClr val="dk2"/>
              </a:solidFill>
              <a:prstDash val="solid"/>
              <a:round/>
              <a:headEnd len="lg" w="lg" type="none"/>
              <a:tailEnd len="lg" w="lg" type="oval"/>
            </a:ln>
          </p:spPr>
        </p:cxnSp>
        <p:sp>
          <p:nvSpPr>
            <p:cNvPr id="232" name="Shape 232"/>
            <p:cNvSpPr/>
            <p:nvPr/>
          </p:nvSpPr>
          <p:spPr>
            <a:xfrm>
              <a:off x="4279200" y="2768370"/>
              <a:ext cx="196199" cy="195900"/>
            </a:xfrm>
            <a:prstGeom prst="ellipse">
              <a:avLst/>
            </a:prstGeom>
            <a:solidFill>
              <a:schemeClr val="dk2"/>
            </a:solidFill>
            <a:ln>
              <a:noFill/>
            </a:ln>
          </p:spPr>
          <p:txBody>
            <a:bodyPr anchorCtr="0" anchor="ctr" bIns="91425" lIns="91425" rIns="91425" tIns="91425">
              <a:noAutofit/>
            </a:bodyPr>
            <a:lstStyle/>
            <a:p>
              <a:pPr indent="0" lvl="0" marL="0" marR="0" rtl="0" algn="l">
                <a:lnSpc>
                  <a:spcPct val="100000"/>
                </a:lnSpc>
                <a:spcBef>
                  <a:spcPts val="0"/>
                </a:spcBef>
                <a:spcAft>
                  <a:spcPts val="0"/>
                </a:spcAft>
                <a:buNone/>
              </a:pPr>
              <a:r>
                <a:t/>
              </a:r>
              <a:endParaRPr/>
            </a:p>
          </p:txBody>
        </p:sp>
      </p:grpSp>
      <p:grpSp>
        <p:nvGrpSpPr>
          <p:cNvPr id="233" name="Shape 233"/>
          <p:cNvGrpSpPr/>
          <p:nvPr/>
        </p:nvGrpSpPr>
        <p:grpSpPr>
          <a:xfrm>
            <a:off x="5233250" y="2475070"/>
            <a:ext cx="196199" cy="1404900"/>
            <a:chOff x="4279200" y="1559370"/>
            <a:chExt cx="196199" cy="1404900"/>
          </a:xfrm>
        </p:grpSpPr>
        <p:cxnSp>
          <p:nvCxnSpPr>
            <p:cNvPr id="234" name="Shape 234"/>
            <p:cNvCxnSpPr>
              <a:stCxn id="235" idx="0"/>
            </p:cNvCxnSpPr>
            <p:nvPr/>
          </p:nvCxnSpPr>
          <p:spPr>
            <a:xfrm rot="10800000">
              <a:off x="4377299" y="1559370"/>
              <a:ext cx="0" cy="1209000"/>
            </a:xfrm>
            <a:prstGeom prst="straightConnector1">
              <a:avLst/>
            </a:prstGeom>
            <a:noFill/>
            <a:ln cap="flat" cmpd="sng" w="19050">
              <a:solidFill>
                <a:schemeClr val="dk2"/>
              </a:solidFill>
              <a:prstDash val="solid"/>
              <a:round/>
              <a:headEnd len="lg" w="lg" type="none"/>
              <a:tailEnd len="lg" w="lg" type="oval"/>
            </a:ln>
          </p:spPr>
        </p:cxnSp>
        <p:sp>
          <p:nvSpPr>
            <p:cNvPr id="235" name="Shape 235"/>
            <p:cNvSpPr/>
            <p:nvPr/>
          </p:nvSpPr>
          <p:spPr>
            <a:xfrm>
              <a:off x="4279200" y="2768370"/>
              <a:ext cx="196199" cy="195900"/>
            </a:xfrm>
            <a:prstGeom prst="ellipse">
              <a:avLst/>
            </a:prstGeom>
            <a:solidFill>
              <a:schemeClr val="dk2"/>
            </a:solidFill>
            <a:ln>
              <a:noFill/>
            </a:ln>
          </p:spPr>
          <p:txBody>
            <a:bodyPr anchorCtr="0" anchor="ctr" bIns="91425" lIns="91425" rIns="91425" tIns="91425">
              <a:noAutofit/>
            </a:bodyPr>
            <a:lstStyle/>
            <a:p>
              <a:pPr indent="0" lvl="0" marL="0" marR="0" rtl="0" algn="l">
                <a:lnSpc>
                  <a:spcPct val="100000"/>
                </a:lnSpc>
                <a:spcBef>
                  <a:spcPts val="0"/>
                </a:spcBef>
                <a:spcAft>
                  <a:spcPts val="0"/>
                </a:spcAft>
                <a:buNone/>
              </a:pPr>
              <a:r>
                <a:t/>
              </a:r>
              <a:endParaRPr/>
            </a:p>
          </p:txBody>
        </p:sp>
      </p:grpSp>
      <p:grpSp>
        <p:nvGrpSpPr>
          <p:cNvPr id="236" name="Shape 236"/>
          <p:cNvGrpSpPr/>
          <p:nvPr/>
        </p:nvGrpSpPr>
        <p:grpSpPr>
          <a:xfrm>
            <a:off x="7485650" y="337670"/>
            <a:ext cx="196199" cy="1404900"/>
            <a:chOff x="4279200" y="1559370"/>
            <a:chExt cx="196199" cy="1404900"/>
          </a:xfrm>
        </p:grpSpPr>
        <p:cxnSp>
          <p:nvCxnSpPr>
            <p:cNvPr id="237" name="Shape 237"/>
            <p:cNvCxnSpPr>
              <a:stCxn id="238" idx="0"/>
            </p:cNvCxnSpPr>
            <p:nvPr/>
          </p:nvCxnSpPr>
          <p:spPr>
            <a:xfrm rot="10800000">
              <a:off x="4377299" y="1559370"/>
              <a:ext cx="0" cy="1209000"/>
            </a:xfrm>
            <a:prstGeom prst="straightConnector1">
              <a:avLst/>
            </a:prstGeom>
            <a:noFill/>
            <a:ln cap="flat" cmpd="sng" w="19050">
              <a:solidFill>
                <a:schemeClr val="dk2"/>
              </a:solidFill>
              <a:prstDash val="solid"/>
              <a:round/>
              <a:headEnd len="lg" w="lg" type="none"/>
              <a:tailEnd len="lg" w="lg" type="oval"/>
            </a:ln>
          </p:spPr>
        </p:cxnSp>
        <p:sp>
          <p:nvSpPr>
            <p:cNvPr id="238" name="Shape 238"/>
            <p:cNvSpPr/>
            <p:nvPr/>
          </p:nvSpPr>
          <p:spPr>
            <a:xfrm>
              <a:off x="4279200" y="2768370"/>
              <a:ext cx="196199" cy="195900"/>
            </a:xfrm>
            <a:prstGeom prst="ellipse">
              <a:avLst/>
            </a:prstGeom>
            <a:solidFill>
              <a:schemeClr val="dk2"/>
            </a:solidFill>
            <a:ln>
              <a:noFill/>
            </a:ln>
          </p:spPr>
          <p:txBody>
            <a:bodyPr anchorCtr="0" anchor="ctr" bIns="91425" lIns="91425" rIns="91425" tIns="91425">
              <a:noAutofit/>
            </a:bodyPr>
            <a:lstStyle/>
            <a:p>
              <a:pPr indent="0" lvl="0" marL="0" marR="0" rtl="0" algn="l">
                <a:lnSpc>
                  <a:spcPct val="100000"/>
                </a:lnSpc>
                <a:spcBef>
                  <a:spcPts val="0"/>
                </a:spcBef>
                <a:spcAft>
                  <a:spcPts val="0"/>
                </a:spcAft>
                <a:buNone/>
              </a:pPr>
              <a:r>
                <a:t/>
              </a:r>
              <a:endParaRPr/>
            </a:p>
          </p:txBody>
        </p:sp>
      </p:grpSp>
      <p:grpSp>
        <p:nvGrpSpPr>
          <p:cNvPr id="239" name="Shape 239"/>
          <p:cNvGrpSpPr/>
          <p:nvPr/>
        </p:nvGrpSpPr>
        <p:grpSpPr>
          <a:xfrm>
            <a:off x="5999225" y="1217770"/>
            <a:ext cx="196199" cy="1404900"/>
            <a:chOff x="4279200" y="1559370"/>
            <a:chExt cx="196199" cy="1404900"/>
          </a:xfrm>
        </p:grpSpPr>
        <p:cxnSp>
          <p:nvCxnSpPr>
            <p:cNvPr id="240" name="Shape 240"/>
            <p:cNvCxnSpPr>
              <a:stCxn id="241" idx="0"/>
            </p:cNvCxnSpPr>
            <p:nvPr/>
          </p:nvCxnSpPr>
          <p:spPr>
            <a:xfrm rot="10800000">
              <a:off x="4377299" y="1559370"/>
              <a:ext cx="0" cy="1209000"/>
            </a:xfrm>
            <a:prstGeom prst="straightConnector1">
              <a:avLst/>
            </a:prstGeom>
            <a:noFill/>
            <a:ln cap="flat" cmpd="sng" w="19050">
              <a:solidFill>
                <a:schemeClr val="dk2"/>
              </a:solidFill>
              <a:prstDash val="solid"/>
              <a:round/>
              <a:headEnd len="lg" w="lg" type="none"/>
              <a:tailEnd len="lg" w="lg" type="oval"/>
            </a:ln>
          </p:spPr>
        </p:cxnSp>
        <p:sp>
          <p:nvSpPr>
            <p:cNvPr id="241" name="Shape 241"/>
            <p:cNvSpPr/>
            <p:nvPr/>
          </p:nvSpPr>
          <p:spPr>
            <a:xfrm>
              <a:off x="4279200" y="2768370"/>
              <a:ext cx="196199" cy="195900"/>
            </a:xfrm>
            <a:prstGeom prst="ellipse">
              <a:avLst/>
            </a:prstGeom>
            <a:solidFill>
              <a:schemeClr val="dk2"/>
            </a:solidFill>
            <a:ln>
              <a:noFill/>
            </a:ln>
          </p:spPr>
          <p:txBody>
            <a:bodyPr anchorCtr="0" anchor="ctr" bIns="91425" lIns="91425" rIns="91425" tIns="91425">
              <a:noAutofit/>
            </a:bodyPr>
            <a:lstStyle/>
            <a:p>
              <a:pPr indent="0" lvl="0" marL="0" marR="0" rtl="0" algn="l">
                <a:lnSpc>
                  <a:spcPct val="100000"/>
                </a:lnSpc>
                <a:spcBef>
                  <a:spcPts val="0"/>
                </a:spcBef>
                <a:spcAft>
                  <a:spcPts val="0"/>
                </a:spcAft>
                <a:buNone/>
              </a:pPr>
              <a:r>
                <a:t/>
              </a:r>
              <a:endParaRPr/>
            </a:p>
          </p:txBody>
        </p:sp>
      </p:grpSp>
      <p:sp>
        <p:nvSpPr>
          <p:cNvPr id="242" name="Shape 242"/>
          <p:cNvSpPr txBox="1"/>
          <p:nvPr/>
        </p:nvSpPr>
        <p:spPr>
          <a:xfrm>
            <a:off x="880775" y="3057225"/>
            <a:ext cx="822900" cy="354300"/>
          </a:xfrm>
          <a:prstGeom prst="rect">
            <a:avLst/>
          </a:prstGeom>
          <a:noFill/>
          <a:ln>
            <a:noFill/>
          </a:ln>
        </p:spPr>
        <p:txBody>
          <a:bodyPr anchorCtr="0" anchor="t" bIns="91425" lIns="91425" rIns="91425" tIns="91425">
            <a:noAutofit/>
          </a:bodyPr>
          <a:lstStyle/>
          <a:p>
            <a:pPr lvl="0">
              <a:spcBef>
                <a:spcPts val="0"/>
              </a:spcBef>
              <a:buNone/>
            </a:pPr>
            <a:r>
              <a:rPr lang="en">
                <a:latin typeface="Proxima Nova"/>
                <a:ea typeface="Proxima Nova"/>
                <a:cs typeface="Proxima Nova"/>
                <a:sym typeface="Proxima Nova"/>
              </a:rPr>
              <a:t>Launch</a:t>
            </a:r>
          </a:p>
        </p:txBody>
      </p:sp>
      <p:sp>
        <p:nvSpPr>
          <p:cNvPr id="243" name="Shape 243"/>
          <p:cNvSpPr txBox="1"/>
          <p:nvPr/>
        </p:nvSpPr>
        <p:spPr>
          <a:xfrm>
            <a:off x="2261625" y="2398875"/>
            <a:ext cx="822900" cy="354300"/>
          </a:xfrm>
          <a:prstGeom prst="rect">
            <a:avLst/>
          </a:prstGeom>
          <a:noFill/>
          <a:ln>
            <a:noFill/>
          </a:ln>
        </p:spPr>
        <p:txBody>
          <a:bodyPr anchorCtr="0" anchor="t" bIns="91425" lIns="91425" rIns="91425" tIns="91425">
            <a:noAutofit/>
          </a:bodyPr>
          <a:lstStyle/>
          <a:p>
            <a:pPr lvl="0" rtl="0" algn="r">
              <a:spcBef>
                <a:spcPts val="0"/>
              </a:spcBef>
              <a:buNone/>
            </a:pPr>
            <a:r>
              <a:rPr lang="en">
                <a:latin typeface="Proxima Nova"/>
                <a:ea typeface="Proxima Nova"/>
                <a:cs typeface="Proxima Nova"/>
                <a:sym typeface="Proxima Nova"/>
              </a:rPr>
              <a:t>Exams</a:t>
            </a:r>
          </a:p>
        </p:txBody>
      </p:sp>
      <p:sp>
        <p:nvSpPr>
          <p:cNvPr id="244" name="Shape 244"/>
          <p:cNvSpPr txBox="1"/>
          <p:nvPr/>
        </p:nvSpPr>
        <p:spPr>
          <a:xfrm>
            <a:off x="3609475" y="2828625"/>
            <a:ext cx="991199" cy="571500"/>
          </a:xfrm>
          <a:prstGeom prst="rect">
            <a:avLst/>
          </a:prstGeom>
          <a:noFill/>
          <a:ln>
            <a:noFill/>
          </a:ln>
        </p:spPr>
        <p:txBody>
          <a:bodyPr anchorCtr="0" anchor="t" bIns="91425" lIns="91425" rIns="91425" tIns="91425">
            <a:noAutofit/>
          </a:bodyPr>
          <a:lstStyle/>
          <a:p>
            <a:pPr lvl="0" rtl="0" algn="r">
              <a:spcBef>
                <a:spcPts val="0"/>
              </a:spcBef>
              <a:buNone/>
            </a:pPr>
            <a:r>
              <a:rPr lang="en">
                <a:latin typeface="Proxima Nova"/>
                <a:ea typeface="Proxima Nova"/>
                <a:cs typeface="Proxima Nova"/>
                <a:sym typeface="Proxima Nova"/>
              </a:rPr>
              <a:t>Summer</a:t>
            </a:r>
          </a:p>
        </p:txBody>
      </p:sp>
      <p:sp>
        <p:nvSpPr>
          <p:cNvPr id="245" name="Shape 245"/>
          <p:cNvSpPr txBox="1"/>
          <p:nvPr/>
        </p:nvSpPr>
        <p:spPr>
          <a:xfrm>
            <a:off x="4050025" y="2174800"/>
            <a:ext cx="1224900" cy="524999"/>
          </a:xfrm>
          <a:prstGeom prst="rect">
            <a:avLst/>
          </a:prstGeom>
          <a:noFill/>
          <a:ln>
            <a:noFill/>
          </a:ln>
        </p:spPr>
        <p:txBody>
          <a:bodyPr anchorCtr="0" anchor="t" bIns="91425" lIns="91425" rIns="91425" tIns="91425">
            <a:noAutofit/>
          </a:bodyPr>
          <a:lstStyle/>
          <a:p>
            <a:pPr lvl="0" rtl="0" algn="r">
              <a:spcBef>
                <a:spcPts val="0"/>
              </a:spcBef>
              <a:buNone/>
            </a:pPr>
            <a:r>
              <a:rPr lang="en">
                <a:latin typeface="Proxima Nova"/>
                <a:ea typeface="Proxima Nova"/>
                <a:cs typeface="Proxima Nova"/>
                <a:sym typeface="Proxima Nova"/>
              </a:rPr>
              <a:t>UK &amp; US Launch</a:t>
            </a:r>
          </a:p>
        </p:txBody>
      </p:sp>
      <p:sp>
        <p:nvSpPr>
          <p:cNvPr id="246" name="Shape 246"/>
          <p:cNvSpPr txBox="1"/>
          <p:nvPr/>
        </p:nvSpPr>
        <p:spPr>
          <a:xfrm>
            <a:off x="4850525" y="986075"/>
            <a:ext cx="1224900" cy="524999"/>
          </a:xfrm>
          <a:prstGeom prst="rect">
            <a:avLst/>
          </a:prstGeom>
          <a:noFill/>
          <a:ln>
            <a:noFill/>
          </a:ln>
        </p:spPr>
        <p:txBody>
          <a:bodyPr anchorCtr="0" anchor="t" bIns="91425" lIns="91425" rIns="91425" tIns="91425">
            <a:noAutofit/>
          </a:bodyPr>
          <a:lstStyle/>
          <a:p>
            <a:pPr lvl="0" rtl="0" algn="r">
              <a:spcBef>
                <a:spcPts val="0"/>
              </a:spcBef>
              <a:buNone/>
            </a:pPr>
            <a:r>
              <a:rPr lang="en">
                <a:latin typeface="Proxima Nova"/>
                <a:ea typeface="Proxima Nova"/>
                <a:cs typeface="Proxima Nova"/>
                <a:sym typeface="Proxima Nova"/>
              </a:rPr>
              <a:t>College</a:t>
            </a:r>
          </a:p>
          <a:p>
            <a:pPr lvl="0" rtl="0" algn="r">
              <a:spcBef>
                <a:spcPts val="0"/>
              </a:spcBef>
              <a:buNone/>
            </a:pPr>
            <a:r>
              <a:rPr lang="en">
                <a:latin typeface="Proxima Nova"/>
                <a:ea typeface="Proxima Nova"/>
                <a:cs typeface="Proxima Nova"/>
                <a:sym typeface="Proxima Nova"/>
              </a:rPr>
              <a:t>Resumes</a:t>
            </a:r>
          </a:p>
        </p:txBody>
      </p:sp>
      <p:sp>
        <p:nvSpPr>
          <p:cNvPr id="247" name="Shape 247"/>
          <p:cNvSpPr txBox="1"/>
          <p:nvPr/>
        </p:nvSpPr>
        <p:spPr>
          <a:xfrm>
            <a:off x="6336950" y="170750"/>
            <a:ext cx="1224900" cy="524999"/>
          </a:xfrm>
          <a:prstGeom prst="rect">
            <a:avLst/>
          </a:prstGeom>
          <a:noFill/>
          <a:ln>
            <a:noFill/>
          </a:ln>
        </p:spPr>
        <p:txBody>
          <a:bodyPr anchorCtr="0" anchor="t" bIns="91425" lIns="91425" rIns="91425" tIns="91425">
            <a:noAutofit/>
          </a:bodyPr>
          <a:lstStyle/>
          <a:p>
            <a:pPr lvl="0" rtl="0" algn="r">
              <a:spcBef>
                <a:spcPts val="0"/>
              </a:spcBef>
              <a:buNone/>
            </a:pPr>
            <a:r>
              <a:rPr lang="en">
                <a:latin typeface="Proxima Nova"/>
                <a:ea typeface="Proxima Nova"/>
                <a:cs typeface="Proxima Nova"/>
                <a:sym typeface="Proxima Nova"/>
              </a:rPr>
              <a:t>Exams</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1" name="Shape 251"/>
        <p:cNvGrpSpPr/>
        <p:nvPr/>
      </p:nvGrpSpPr>
      <p:grpSpPr>
        <a:xfrm>
          <a:off x="0" y="0"/>
          <a:ext cx="0" cy="0"/>
          <a:chOff x="0" y="0"/>
          <a:chExt cx="0" cy="0"/>
        </a:xfrm>
      </p:grpSpPr>
      <p:sp>
        <p:nvSpPr>
          <p:cNvPr id="252" name="Shape 252"/>
          <p:cNvSpPr txBox="1"/>
          <p:nvPr>
            <p:ph type="title"/>
          </p:nvPr>
        </p:nvSpPr>
        <p:spPr>
          <a:xfrm>
            <a:off x="414575" y="422175"/>
            <a:ext cx="7552200" cy="572699"/>
          </a:xfrm>
          <a:prstGeom prst="rect">
            <a:avLst/>
          </a:prstGeom>
        </p:spPr>
        <p:txBody>
          <a:bodyPr anchorCtr="0" anchor="t" bIns="91425" lIns="91425" rIns="91425" tIns="91425">
            <a:noAutofit/>
          </a:bodyPr>
          <a:lstStyle/>
          <a:p>
            <a:pPr lvl="0">
              <a:spcBef>
                <a:spcPts val="0"/>
              </a:spcBef>
              <a:buNone/>
            </a:pPr>
            <a:r>
              <a:rPr lang="en"/>
              <a:t>Financial Projections</a:t>
            </a:r>
          </a:p>
        </p:txBody>
      </p:sp>
      <p:graphicFrame>
        <p:nvGraphicFramePr>
          <p:cNvPr id="253" name="Shape 253"/>
          <p:cNvGraphicFramePr/>
          <p:nvPr/>
        </p:nvGraphicFramePr>
        <p:xfrm>
          <a:off x="571500" y="1565900"/>
          <a:ext cx="3000000" cy="3000000"/>
        </p:xfrm>
        <a:graphic>
          <a:graphicData uri="http://schemas.openxmlformats.org/drawingml/2006/table">
            <a:tbl>
              <a:tblPr>
                <a:noFill/>
                <a:tableStyleId>{CEC0E3AD-E27D-44ED-9593-7ABF1D68339D}</a:tableStyleId>
              </a:tblPr>
              <a:tblGrid>
                <a:gridCol w="1633550"/>
                <a:gridCol w="1633550"/>
              </a:tblGrid>
              <a:tr h="606175">
                <a:tc>
                  <a:txBody>
                    <a:bodyPr>
                      <a:noAutofit/>
                    </a:bodyPr>
                    <a:lstStyle/>
                    <a:p>
                      <a:pPr lvl="0" algn="ctr">
                        <a:spcBef>
                          <a:spcPts val="700"/>
                        </a:spcBef>
                        <a:buNone/>
                      </a:pPr>
                      <a:r>
                        <a:rPr b="1" lang="en" sz="1800">
                          <a:solidFill>
                            <a:srgbClr val="FFFFFF"/>
                          </a:solidFill>
                        </a:rPr>
                        <a:t>Costs</a:t>
                      </a:r>
                    </a:p>
                  </a:txBody>
                  <a:tcPr marT="91425" marB="91425" marR="91425" marL="91425">
                    <a:solidFill>
                      <a:srgbClr val="3D85C6"/>
                    </a:solidFill>
                  </a:tcPr>
                </a:tc>
                <a:tc>
                  <a:txBody>
                    <a:bodyPr>
                      <a:noAutofit/>
                    </a:bodyPr>
                    <a:lstStyle/>
                    <a:p>
                      <a:pPr lvl="0" algn="ctr">
                        <a:spcBef>
                          <a:spcPts val="0"/>
                        </a:spcBef>
                        <a:buNone/>
                      </a:pPr>
                      <a:r>
                        <a:rPr b="1" lang="en" sz="2400">
                          <a:solidFill>
                            <a:srgbClr val="FFFFFF"/>
                          </a:solidFill>
                        </a:rPr>
                        <a:t>€</a:t>
                      </a:r>
                    </a:p>
                  </a:txBody>
                  <a:tcPr marT="91425" marB="91425" marR="91425" marL="91425">
                    <a:solidFill>
                      <a:srgbClr val="3D85C6"/>
                    </a:solidFill>
                  </a:tcPr>
                </a:tc>
              </a:tr>
              <a:tr h="629025">
                <a:tc>
                  <a:txBody>
                    <a:bodyPr>
                      <a:noAutofit/>
                    </a:bodyPr>
                    <a:lstStyle/>
                    <a:p>
                      <a:pPr lvl="0" algn="ctr">
                        <a:spcBef>
                          <a:spcPts val="1000"/>
                        </a:spcBef>
                        <a:spcAft>
                          <a:spcPts val="0"/>
                        </a:spcAft>
                        <a:buNone/>
                      </a:pPr>
                      <a:r>
                        <a:rPr lang="en" sz="1600"/>
                        <a:t>Capital</a:t>
                      </a:r>
                    </a:p>
                  </a:txBody>
                  <a:tcPr marT="91425" marB="91425" marR="91425" marL="91425"/>
                </a:tc>
                <a:tc>
                  <a:txBody>
                    <a:bodyPr>
                      <a:noAutofit/>
                    </a:bodyPr>
                    <a:lstStyle/>
                    <a:p>
                      <a:pPr lvl="0" algn="ctr">
                        <a:spcBef>
                          <a:spcPts val="900"/>
                        </a:spcBef>
                        <a:buNone/>
                      </a:pPr>
                      <a:r>
                        <a:rPr lang="en" sz="1600"/>
                        <a:t>3,400</a:t>
                      </a:r>
                    </a:p>
                  </a:txBody>
                  <a:tcPr marT="91425" marB="91425" marR="91425" marL="91425"/>
                </a:tc>
              </a:tr>
              <a:tr h="629025">
                <a:tc>
                  <a:txBody>
                    <a:bodyPr>
                      <a:noAutofit/>
                    </a:bodyPr>
                    <a:lstStyle/>
                    <a:p>
                      <a:pPr lvl="0" algn="ctr">
                        <a:spcBef>
                          <a:spcPts val="1000"/>
                        </a:spcBef>
                        <a:spcAft>
                          <a:spcPts val="0"/>
                        </a:spcAft>
                        <a:buNone/>
                      </a:pPr>
                      <a:r>
                        <a:rPr lang="en" sz="1600"/>
                        <a:t>Fixed</a:t>
                      </a:r>
                    </a:p>
                  </a:txBody>
                  <a:tcPr marT="91425" marB="91425" marR="91425" marL="91425"/>
                </a:tc>
                <a:tc>
                  <a:txBody>
                    <a:bodyPr>
                      <a:noAutofit/>
                    </a:bodyPr>
                    <a:lstStyle/>
                    <a:p>
                      <a:pPr lvl="0" algn="ctr">
                        <a:spcBef>
                          <a:spcPts val="900"/>
                        </a:spcBef>
                        <a:buNone/>
                      </a:pPr>
                      <a:r>
                        <a:rPr lang="en" sz="1600"/>
                        <a:t>19,000</a:t>
                      </a:r>
                    </a:p>
                  </a:txBody>
                  <a:tcPr marT="91425" marB="91425" marR="91425" marL="91425"/>
                </a:tc>
              </a:tr>
              <a:tr h="629025">
                <a:tc>
                  <a:txBody>
                    <a:bodyPr>
                      <a:noAutofit/>
                    </a:bodyPr>
                    <a:lstStyle/>
                    <a:p>
                      <a:pPr lvl="0" algn="ctr">
                        <a:spcBef>
                          <a:spcPts val="1000"/>
                        </a:spcBef>
                        <a:spcAft>
                          <a:spcPts val="0"/>
                        </a:spcAft>
                        <a:buNone/>
                      </a:pPr>
                      <a:r>
                        <a:rPr lang="en" sz="1600"/>
                        <a:t>Variable</a:t>
                      </a:r>
                    </a:p>
                  </a:txBody>
                  <a:tcPr marT="91425" marB="91425" marR="91425" marL="91425"/>
                </a:tc>
                <a:tc>
                  <a:txBody>
                    <a:bodyPr>
                      <a:noAutofit/>
                    </a:bodyPr>
                    <a:lstStyle/>
                    <a:p>
                      <a:pPr lvl="0" algn="ctr">
                        <a:spcBef>
                          <a:spcPts val="900"/>
                        </a:spcBef>
                        <a:buNone/>
                      </a:pPr>
                      <a:r>
                        <a:rPr lang="en" sz="1600"/>
                        <a:t>700</a:t>
                      </a:r>
                    </a:p>
                  </a:txBody>
                  <a:tcPr marT="91425" marB="91425" marR="91425" marL="91425"/>
                </a:tc>
              </a:tr>
              <a:tr h="629025">
                <a:tc>
                  <a:txBody>
                    <a:bodyPr>
                      <a:noAutofit/>
                    </a:bodyPr>
                    <a:lstStyle/>
                    <a:p>
                      <a:pPr lvl="0" algn="ctr">
                        <a:spcBef>
                          <a:spcPts val="700"/>
                        </a:spcBef>
                        <a:buNone/>
                      </a:pPr>
                      <a:r>
                        <a:rPr b="1" lang="en" sz="1600" u="sng"/>
                        <a:t>Total</a:t>
                      </a:r>
                    </a:p>
                  </a:txBody>
                  <a:tcPr marT="91425" marB="91425" marR="91425" marL="91425"/>
                </a:tc>
                <a:tc>
                  <a:txBody>
                    <a:bodyPr>
                      <a:noAutofit/>
                    </a:bodyPr>
                    <a:lstStyle/>
                    <a:p>
                      <a:pPr lvl="0" algn="ctr">
                        <a:spcBef>
                          <a:spcPts val="700"/>
                        </a:spcBef>
                        <a:buNone/>
                      </a:pPr>
                      <a:r>
                        <a:rPr b="1" lang="en" sz="1600" u="sng"/>
                        <a:t>23,100</a:t>
                      </a:r>
                    </a:p>
                  </a:txBody>
                  <a:tcPr marT="91425" marB="91425" marR="91425" marL="91425"/>
                </a:tc>
              </a:tr>
            </a:tbl>
          </a:graphicData>
        </a:graphic>
      </p:graphicFrame>
      <p:graphicFrame>
        <p:nvGraphicFramePr>
          <p:cNvPr id="254" name="Shape 254"/>
          <p:cNvGraphicFramePr/>
          <p:nvPr/>
        </p:nvGraphicFramePr>
        <p:xfrm>
          <a:off x="5010150" y="1565900"/>
          <a:ext cx="3000000" cy="3000000"/>
        </p:xfrm>
        <a:graphic>
          <a:graphicData uri="http://schemas.openxmlformats.org/drawingml/2006/table">
            <a:tbl>
              <a:tblPr>
                <a:noFill/>
                <a:tableStyleId>{CEC0E3AD-E27D-44ED-9593-7ABF1D68339D}</a:tableStyleId>
              </a:tblPr>
              <a:tblGrid>
                <a:gridCol w="1633550"/>
                <a:gridCol w="1633550"/>
              </a:tblGrid>
              <a:tr h="606175">
                <a:tc>
                  <a:txBody>
                    <a:bodyPr>
                      <a:noAutofit/>
                    </a:bodyPr>
                    <a:lstStyle/>
                    <a:p>
                      <a:pPr lvl="0" rtl="0" algn="ctr">
                        <a:spcBef>
                          <a:spcPts val="700"/>
                        </a:spcBef>
                        <a:buNone/>
                      </a:pPr>
                      <a:r>
                        <a:rPr b="1" lang="en" sz="1800">
                          <a:solidFill>
                            <a:srgbClr val="FFFFFF"/>
                          </a:solidFill>
                        </a:rPr>
                        <a:t>Balance</a:t>
                      </a:r>
                    </a:p>
                  </a:txBody>
                  <a:tcPr marT="91425" marB="91425" marR="91425" marL="91425">
                    <a:solidFill>
                      <a:srgbClr val="3D85C6"/>
                    </a:solidFill>
                  </a:tcPr>
                </a:tc>
                <a:tc>
                  <a:txBody>
                    <a:bodyPr>
                      <a:noAutofit/>
                    </a:bodyPr>
                    <a:lstStyle/>
                    <a:p>
                      <a:pPr lvl="0" rtl="0" algn="ctr">
                        <a:spcBef>
                          <a:spcPts val="0"/>
                        </a:spcBef>
                        <a:buNone/>
                      </a:pPr>
                      <a:r>
                        <a:rPr b="1" lang="en" sz="2400">
                          <a:solidFill>
                            <a:srgbClr val="FFFFFF"/>
                          </a:solidFill>
                        </a:rPr>
                        <a:t>€</a:t>
                      </a:r>
                    </a:p>
                  </a:txBody>
                  <a:tcPr marT="91425" marB="91425" marR="91425" marL="91425">
                    <a:solidFill>
                      <a:srgbClr val="3D85C6"/>
                    </a:solidFill>
                  </a:tcPr>
                </a:tc>
              </a:tr>
              <a:tr h="629025">
                <a:tc>
                  <a:txBody>
                    <a:bodyPr>
                      <a:noAutofit/>
                    </a:bodyPr>
                    <a:lstStyle/>
                    <a:p>
                      <a:pPr lvl="0" rtl="0" algn="ctr">
                        <a:spcBef>
                          <a:spcPts val="1000"/>
                        </a:spcBef>
                        <a:spcAft>
                          <a:spcPts val="0"/>
                        </a:spcAft>
                        <a:buNone/>
                      </a:pPr>
                      <a:r>
                        <a:rPr lang="en" sz="1600"/>
                        <a:t>Funding</a:t>
                      </a:r>
                    </a:p>
                  </a:txBody>
                  <a:tcPr marT="91425" marB="91425" marR="91425" marL="91425"/>
                </a:tc>
                <a:tc>
                  <a:txBody>
                    <a:bodyPr>
                      <a:noAutofit/>
                    </a:bodyPr>
                    <a:lstStyle/>
                    <a:p>
                      <a:pPr lvl="0" rtl="0" algn="ctr">
                        <a:spcBef>
                          <a:spcPts val="900"/>
                        </a:spcBef>
                        <a:buNone/>
                      </a:pPr>
                      <a:r>
                        <a:rPr lang="en" sz="1600"/>
                        <a:t>35,000</a:t>
                      </a:r>
                    </a:p>
                  </a:txBody>
                  <a:tcPr marT="91425" marB="91425" marR="91425" marL="91425"/>
                </a:tc>
              </a:tr>
              <a:tr h="629025">
                <a:tc>
                  <a:txBody>
                    <a:bodyPr>
                      <a:noAutofit/>
                    </a:bodyPr>
                    <a:lstStyle/>
                    <a:p>
                      <a:pPr lvl="0" rtl="0" algn="ctr">
                        <a:spcBef>
                          <a:spcPts val="1000"/>
                        </a:spcBef>
                        <a:spcAft>
                          <a:spcPts val="0"/>
                        </a:spcAft>
                        <a:buNone/>
                      </a:pPr>
                      <a:r>
                        <a:rPr lang="en" sz="1600"/>
                        <a:t>Sales</a:t>
                      </a:r>
                    </a:p>
                  </a:txBody>
                  <a:tcPr marT="91425" marB="91425" marR="91425" marL="91425"/>
                </a:tc>
                <a:tc>
                  <a:txBody>
                    <a:bodyPr>
                      <a:noAutofit/>
                    </a:bodyPr>
                    <a:lstStyle/>
                    <a:p>
                      <a:pPr lvl="0" rtl="0" algn="ctr">
                        <a:spcBef>
                          <a:spcPts val="900"/>
                        </a:spcBef>
                        <a:buNone/>
                      </a:pPr>
                      <a:r>
                        <a:rPr lang="en" sz="1600"/>
                        <a:t>16,224</a:t>
                      </a:r>
                    </a:p>
                  </a:txBody>
                  <a:tcPr marT="91425" marB="91425" marR="91425" marL="91425"/>
                </a:tc>
              </a:tr>
              <a:tr h="629025">
                <a:tc>
                  <a:txBody>
                    <a:bodyPr>
                      <a:noAutofit/>
                    </a:bodyPr>
                    <a:lstStyle/>
                    <a:p>
                      <a:pPr lvl="0" rtl="0" algn="ctr">
                        <a:spcBef>
                          <a:spcPts val="1000"/>
                        </a:spcBef>
                        <a:spcAft>
                          <a:spcPts val="0"/>
                        </a:spcAft>
                        <a:buNone/>
                      </a:pPr>
                      <a:r>
                        <a:rPr lang="en" sz="1600"/>
                        <a:t>Costs</a:t>
                      </a:r>
                    </a:p>
                  </a:txBody>
                  <a:tcPr marT="91425" marB="91425" marR="91425" marL="91425"/>
                </a:tc>
                <a:tc>
                  <a:txBody>
                    <a:bodyPr>
                      <a:noAutofit/>
                    </a:bodyPr>
                    <a:lstStyle/>
                    <a:p>
                      <a:pPr lvl="0" rtl="0" algn="ctr">
                        <a:spcBef>
                          <a:spcPts val="900"/>
                        </a:spcBef>
                        <a:buNone/>
                      </a:pPr>
                      <a:r>
                        <a:rPr lang="en" sz="1600"/>
                        <a:t>(23,100)</a:t>
                      </a:r>
                    </a:p>
                  </a:txBody>
                  <a:tcPr marT="91425" marB="91425" marR="91425" marL="91425"/>
                </a:tc>
              </a:tr>
              <a:tr h="629025">
                <a:tc>
                  <a:txBody>
                    <a:bodyPr>
                      <a:noAutofit/>
                    </a:bodyPr>
                    <a:lstStyle/>
                    <a:p>
                      <a:pPr lvl="0" rtl="0" algn="ctr">
                        <a:spcBef>
                          <a:spcPts val="700"/>
                        </a:spcBef>
                        <a:buNone/>
                      </a:pPr>
                      <a:r>
                        <a:rPr b="1" lang="en" sz="1600" u="sng"/>
                        <a:t>Total</a:t>
                      </a:r>
                    </a:p>
                  </a:txBody>
                  <a:tcPr marT="91425" marB="91425" marR="91425" marL="91425"/>
                </a:tc>
                <a:tc>
                  <a:txBody>
                    <a:bodyPr>
                      <a:noAutofit/>
                    </a:bodyPr>
                    <a:lstStyle/>
                    <a:p>
                      <a:pPr lvl="0" rtl="0" algn="ctr">
                        <a:spcBef>
                          <a:spcPts val="700"/>
                        </a:spcBef>
                        <a:buNone/>
                      </a:pPr>
                      <a:r>
                        <a:rPr b="1" lang="en" sz="1600" u="sng"/>
                        <a:t>26,426</a:t>
                      </a:r>
                    </a:p>
                  </a:txBody>
                  <a:tcPr marT="91425" marB="91425" marR="91425" marL="91425"/>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8" name="Shape 258"/>
        <p:cNvGrpSpPr/>
        <p:nvPr/>
      </p:nvGrpSpPr>
      <p:grpSpPr>
        <a:xfrm>
          <a:off x="0" y="0"/>
          <a:ext cx="0" cy="0"/>
          <a:chOff x="0" y="0"/>
          <a:chExt cx="0" cy="0"/>
        </a:xfrm>
      </p:grpSpPr>
      <p:cxnSp>
        <p:nvCxnSpPr>
          <p:cNvPr id="259" name="Shape 259"/>
          <p:cNvCxnSpPr/>
          <p:nvPr/>
        </p:nvCxnSpPr>
        <p:spPr>
          <a:xfrm>
            <a:off x="420075" y="2790116"/>
            <a:ext cx="8336100" cy="0"/>
          </a:xfrm>
          <a:prstGeom prst="straightConnector1">
            <a:avLst/>
          </a:prstGeom>
          <a:noFill/>
          <a:ln cap="flat" cmpd="sng" w="19050">
            <a:solidFill>
              <a:schemeClr val="dk1"/>
            </a:solidFill>
            <a:prstDash val="dot"/>
            <a:round/>
            <a:headEnd len="lg" w="lg" type="none"/>
            <a:tailEnd len="lg" w="lg" type="none"/>
          </a:ln>
        </p:spPr>
      </p:cxnSp>
      <p:sp>
        <p:nvSpPr>
          <p:cNvPr id="260" name="Shape 260"/>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Milestones  </a:t>
            </a:r>
          </a:p>
        </p:txBody>
      </p:sp>
      <p:grpSp>
        <p:nvGrpSpPr>
          <p:cNvPr id="261" name="Shape 261"/>
          <p:cNvGrpSpPr/>
          <p:nvPr/>
        </p:nvGrpSpPr>
        <p:grpSpPr>
          <a:xfrm>
            <a:off x="420075" y="1581270"/>
            <a:ext cx="196199" cy="1306800"/>
            <a:chOff x="648675" y="1657470"/>
            <a:chExt cx="196199" cy="1306800"/>
          </a:xfrm>
        </p:grpSpPr>
        <p:sp>
          <p:nvSpPr>
            <p:cNvPr id="262" name="Shape 262"/>
            <p:cNvSpPr/>
            <p:nvPr/>
          </p:nvSpPr>
          <p:spPr>
            <a:xfrm>
              <a:off x="648675" y="2768370"/>
              <a:ext cx="196199" cy="195900"/>
            </a:xfrm>
            <a:prstGeom prst="ellipse">
              <a:avLst/>
            </a:prstGeom>
            <a:solidFill>
              <a:schemeClr val="dk2"/>
            </a:solidFill>
            <a:ln>
              <a:noFill/>
            </a:ln>
          </p:spPr>
          <p:txBody>
            <a:bodyPr anchorCtr="0" anchor="ctr" bIns="91425" lIns="91425" rIns="91425" tIns="91425">
              <a:noAutofit/>
            </a:bodyPr>
            <a:lstStyle/>
            <a:p>
              <a:pPr indent="0" lvl="0" marL="0" marR="0" rtl="0" algn="l">
                <a:lnSpc>
                  <a:spcPct val="100000"/>
                </a:lnSpc>
                <a:spcBef>
                  <a:spcPts val="0"/>
                </a:spcBef>
                <a:spcAft>
                  <a:spcPts val="0"/>
                </a:spcAft>
                <a:buNone/>
              </a:pPr>
              <a:r>
                <a:t/>
              </a:r>
              <a:endParaRPr/>
            </a:p>
          </p:txBody>
        </p:sp>
        <p:cxnSp>
          <p:nvCxnSpPr>
            <p:cNvPr id="263" name="Shape 263"/>
            <p:cNvCxnSpPr>
              <a:stCxn id="262" idx="0"/>
            </p:cNvCxnSpPr>
            <p:nvPr/>
          </p:nvCxnSpPr>
          <p:spPr>
            <a:xfrm rot="10800000">
              <a:off x="746774" y="1657470"/>
              <a:ext cx="0" cy="1110900"/>
            </a:xfrm>
            <a:prstGeom prst="straightConnector1">
              <a:avLst/>
            </a:prstGeom>
            <a:noFill/>
            <a:ln cap="flat" cmpd="sng" w="19050">
              <a:solidFill>
                <a:schemeClr val="dk2"/>
              </a:solidFill>
              <a:prstDash val="solid"/>
              <a:round/>
              <a:headEnd len="lg" w="lg" type="none"/>
              <a:tailEnd len="lg" w="lg" type="oval"/>
            </a:ln>
          </p:spPr>
        </p:cxnSp>
      </p:grpSp>
      <p:sp>
        <p:nvSpPr>
          <p:cNvPr id="264" name="Shape 264"/>
          <p:cNvSpPr txBox="1"/>
          <p:nvPr>
            <p:ph idx="4294967295" type="body"/>
          </p:nvPr>
        </p:nvSpPr>
        <p:spPr>
          <a:xfrm>
            <a:off x="616280" y="1299975"/>
            <a:ext cx="2662199" cy="971700"/>
          </a:xfrm>
          <a:prstGeom prst="rect">
            <a:avLst/>
          </a:prstGeom>
        </p:spPr>
        <p:txBody>
          <a:bodyPr anchorCtr="0" anchor="t" bIns="91425" lIns="91425" rIns="91425" tIns="91425">
            <a:noAutofit/>
          </a:bodyPr>
          <a:lstStyle/>
          <a:p>
            <a:pPr lvl="0" rtl="0">
              <a:spcBef>
                <a:spcPts val="0"/>
              </a:spcBef>
              <a:spcAft>
                <a:spcPts val="0"/>
              </a:spcAft>
              <a:buNone/>
            </a:pPr>
            <a:r>
              <a:rPr lang="en">
                <a:solidFill>
                  <a:schemeClr val="dk1"/>
                </a:solidFill>
              </a:rPr>
              <a:t>February 2016</a:t>
            </a:r>
          </a:p>
          <a:p>
            <a:pPr lvl="0" rtl="0">
              <a:lnSpc>
                <a:spcPct val="130000"/>
              </a:lnSpc>
              <a:spcBef>
                <a:spcPts val="1000"/>
              </a:spcBef>
              <a:spcAft>
                <a:spcPts val="0"/>
              </a:spcAft>
              <a:buNone/>
            </a:pPr>
            <a:r>
              <a:rPr lang="en" sz="1100">
                <a:solidFill>
                  <a:schemeClr val="accent1"/>
                </a:solidFill>
              </a:rPr>
              <a:t>Release a beta of the Timetable and Notes app to the Irish Google Play Store</a:t>
            </a:r>
          </a:p>
        </p:txBody>
      </p:sp>
      <p:grpSp>
        <p:nvGrpSpPr>
          <p:cNvPr id="265" name="Shape 265"/>
          <p:cNvGrpSpPr/>
          <p:nvPr/>
        </p:nvGrpSpPr>
        <p:grpSpPr>
          <a:xfrm>
            <a:off x="2013812" y="2692170"/>
            <a:ext cx="196199" cy="1404904"/>
            <a:chOff x="2512925" y="2768370"/>
            <a:chExt cx="196199" cy="1404904"/>
          </a:xfrm>
        </p:grpSpPr>
        <p:cxnSp>
          <p:nvCxnSpPr>
            <p:cNvPr id="266" name="Shape 266"/>
            <p:cNvCxnSpPr/>
            <p:nvPr/>
          </p:nvCxnSpPr>
          <p:spPr>
            <a:xfrm>
              <a:off x="2611025" y="2964275"/>
              <a:ext cx="0" cy="1208999"/>
            </a:xfrm>
            <a:prstGeom prst="straightConnector1">
              <a:avLst/>
            </a:prstGeom>
            <a:noFill/>
            <a:ln cap="flat" cmpd="sng" w="19050">
              <a:solidFill>
                <a:schemeClr val="dk2"/>
              </a:solidFill>
              <a:prstDash val="solid"/>
              <a:round/>
              <a:headEnd len="lg" w="lg" type="none"/>
              <a:tailEnd len="lg" w="lg" type="oval"/>
            </a:ln>
          </p:spPr>
        </p:cxnSp>
        <p:sp>
          <p:nvSpPr>
            <p:cNvPr id="267" name="Shape 267"/>
            <p:cNvSpPr/>
            <p:nvPr/>
          </p:nvSpPr>
          <p:spPr>
            <a:xfrm>
              <a:off x="2512925" y="2768370"/>
              <a:ext cx="196199" cy="195900"/>
            </a:xfrm>
            <a:prstGeom prst="ellipse">
              <a:avLst/>
            </a:prstGeom>
            <a:solidFill>
              <a:schemeClr val="dk2"/>
            </a:solidFill>
            <a:ln>
              <a:noFill/>
            </a:ln>
          </p:spPr>
          <p:txBody>
            <a:bodyPr anchorCtr="0" anchor="ctr" bIns="91425" lIns="91425" rIns="91425" tIns="91425">
              <a:noAutofit/>
            </a:bodyPr>
            <a:lstStyle/>
            <a:p>
              <a:pPr indent="0" lvl="0" marL="0" marR="0" rtl="0" algn="l">
                <a:lnSpc>
                  <a:spcPct val="100000"/>
                </a:lnSpc>
                <a:spcBef>
                  <a:spcPts val="0"/>
                </a:spcBef>
                <a:spcAft>
                  <a:spcPts val="0"/>
                </a:spcAft>
                <a:buNone/>
              </a:pPr>
              <a:r>
                <a:t/>
              </a:r>
              <a:endParaRPr/>
            </a:p>
          </p:txBody>
        </p:sp>
      </p:grpSp>
      <p:sp>
        <p:nvSpPr>
          <p:cNvPr id="268" name="Shape 268"/>
          <p:cNvSpPr txBox="1"/>
          <p:nvPr>
            <p:ph idx="4294967295" type="body"/>
          </p:nvPr>
        </p:nvSpPr>
        <p:spPr>
          <a:xfrm>
            <a:off x="2210000" y="3854675"/>
            <a:ext cx="2662199" cy="971700"/>
          </a:xfrm>
          <a:prstGeom prst="rect">
            <a:avLst/>
          </a:prstGeom>
        </p:spPr>
        <p:txBody>
          <a:bodyPr anchorCtr="0" anchor="t" bIns="91425" lIns="91425" rIns="91425" tIns="91425">
            <a:noAutofit/>
          </a:bodyPr>
          <a:lstStyle/>
          <a:p>
            <a:pPr lvl="0" rtl="0">
              <a:spcBef>
                <a:spcPts val="0"/>
              </a:spcBef>
              <a:spcAft>
                <a:spcPts val="0"/>
              </a:spcAft>
              <a:buNone/>
            </a:pPr>
            <a:r>
              <a:rPr lang="en">
                <a:solidFill>
                  <a:schemeClr val="dk1"/>
                </a:solidFill>
              </a:rPr>
              <a:t>August 2016</a:t>
            </a:r>
          </a:p>
          <a:p>
            <a:pPr lvl="0" rtl="0">
              <a:lnSpc>
                <a:spcPct val="130000"/>
              </a:lnSpc>
              <a:spcBef>
                <a:spcPts val="1000"/>
              </a:spcBef>
              <a:spcAft>
                <a:spcPts val="0"/>
              </a:spcAft>
              <a:buNone/>
            </a:pPr>
            <a:r>
              <a:rPr lang="en" sz="1100">
                <a:solidFill>
                  <a:schemeClr val="accent1"/>
                </a:solidFill>
              </a:rPr>
              <a:t>Release App in UK &amp; US.</a:t>
            </a:r>
          </a:p>
        </p:txBody>
      </p:sp>
      <p:grpSp>
        <p:nvGrpSpPr>
          <p:cNvPr id="269" name="Shape 269"/>
          <p:cNvGrpSpPr/>
          <p:nvPr/>
        </p:nvGrpSpPr>
        <p:grpSpPr>
          <a:xfrm>
            <a:off x="3591425" y="1483170"/>
            <a:ext cx="196199" cy="1404900"/>
            <a:chOff x="4279200" y="1559370"/>
            <a:chExt cx="196199" cy="1404900"/>
          </a:xfrm>
        </p:grpSpPr>
        <p:cxnSp>
          <p:nvCxnSpPr>
            <p:cNvPr id="270" name="Shape 270"/>
            <p:cNvCxnSpPr>
              <a:stCxn id="271" idx="0"/>
            </p:cNvCxnSpPr>
            <p:nvPr/>
          </p:nvCxnSpPr>
          <p:spPr>
            <a:xfrm rot="10800000">
              <a:off x="4377299" y="1559370"/>
              <a:ext cx="0" cy="1209000"/>
            </a:xfrm>
            <a:prstGeom prst="straightConnector1">
              <a:avLst/>
            </a:prstGeom>
            <a:noFill/>
            <a:ln cap="flat" cmpd="sng" w="19050">
              <a:solidFill>
                <a:schemeClr val="dk2"/>
              </a:solidFill>
              <a:prstDash val="solid"/>
              <a:round/>
              <a:headEnd len="lg" w="lg" type="none"/>
              <a:tailEnd len="lg" w="lg" type="oval"/>
            </a:ln>
          </p:spPr>
        </p:cxnSp>
        <p:sp>
          <p:nvSpPr>
            <p:cNvPr id="271" name="Shape 271"/>
            <p:cNvSpPr/>
            <p:nvPr/>
          </p:nvSpPr>
          <p:spPr>
            <a:xfrm>
              <a:off x="4279200" y="2768370"/>
              <a:ext cx="196199" cy="195900"/>
            </a:xfrm>
            <a:prstGeom prst="ellipse">
              <a:avLst/>
            </a:prstGeom>
            <a:solidFill>
              <a:schemeClr val="dk2"/>
            </a:solidFill>
            <a:ln>
              <a:noFill/>
            </a:ln>
          </p:spPr>
          <p:txBody>
            <a:bodyPr anchorCtr="0" anchor="ctr" bIns="91425" lIns="91425" rIns="91425" tIns="91425">
              <a:noAutofit/>
            </a:bodyPr>
            <a:lstStyle/>
            <a:p>
              <a:pPr indent="0" lvl="0" marL="0" marR="0" rtl="0" algn="l">
                <a:lnSpc>
                  <a:spcPct val="100000"/>
                </a:lnSpc>
                <a:spcBef>
                  <a:spcPts val="0"/>
                </a:spcBef>
                <a:spcAft>
                  <a:spcPts val="0"/>
                </a:spcAft>
                <a:buNone/>
              </a:pPr>
              <a:r>
                <a:t/>
              </a:r>
              <a:endParaRPr/>
            </a:p>
          </p:txBody>
        </p:sp>
      </p:grpSp>
      <p:sp>
        <p:nvSpPr>
          <p:cNvPr id="272" name="Shape 272"/>
          <p:cNvSpPr txBox="1"/>
          <p:nvPr>
            <p:ph idx="4294967295" type="body"/>
          </p:nvPr>
        </p:nvSpPr>
        <p:spPr>
          <a:xfrm>
            <a:off x="3787623" y="1299975"/>
            <a:ext cx="2662199" cy="971700"/>
          </a:xfrm>
          <a:prstGeom prst="rect">
            <a:avLst/>
          </a:prstGeom>
        </p:spPr>
        <p:txBody>
          <a:bodyPr anchorCtr="0" anchor="t" bIns="91425" lIns="91425" rIns="91425" tIns="91425">
            <a:noAutofit/>
          </a:bodyPr>
          <a:lstStyle/>
          <a:p>
            <a:pPr lvl="0" rtl="0">
              <a:spcBef>
                <a:spcPts val="0"/>
              </a:spcBef>
              <a:spcAft>
                <a:spcPts val="0"/>
              </a:spcAft>
              <a:buNone/>
            </a:pPr>
            <a:r>
              <a:rPr lang="en">
                <a:solidFill>
                  <a:schemeClr val="dk1"/>
                </a:solidFill>
              </a:rPr>
              <a:t>December 2016</a:t>
            </a:r>
          </a:p>
          <a:p>
            <a:pPr lvl="0" rtl="0">
              <a:lnSpc>
                <a:spcPct val="130000"/>
              </a:lnSpc>
              <a:spcBef>
                <a:spcPts val="1000"/>
              </a:spcBef>
              <a:spcAft>
                <a:spcPts val="0"/>
              </a:spcAft>
              <a:buNone/>
            </a:pPr>
            <a:r>
              <a:rPr lang="en" sz="1100">
                <a:solidFill>
                  <a:schemeClr val="accent1"/>
                </a:solidFill>
              </a:rPr>
              <a:t>Expand app features to cater for businesses and sports teams.</a:t>
            </a:r>
          </a:p>
          <a:p>
            <a:pPr lvl="0" rtl="0">
              <a:spcBef>
                <a:spcPts val="0"/>
              </a:spcBef>
              <a:buNone/>
            </a:pPr>
            <a:r>
              <a:t/>
            </a:r>
            <a:endParaRPr sz="1400"/>
          </a:p>
        </p:txBody>
      </p:sp>
      <p:grpSp>
        <p:nvGrpSpPr>
          <p:cNvPr id="273" name="Shape 273"/>
          <p:cNvGrpSpPr/>
          <p:nvPr/>
        </p:nvGrpSpPr>
        <p:grpSpPr>
          <a:xfrm>
            <a:off x="4931100" y="2692170"/>
            <a:ext cx="196199" cy="1404904"/>
            <a:chOff x="6045475" y="2768370"/>
            <a:chExt cx="196199" cy="1404904"/>
          </a:xfrm>
        </p:grpSpPr>
        <p:cxnSp>
          <p:nvCxnSpPr>
            <p:cNvPr id="274" name="Shape 274"/>
            <p:cNvCxnSpPr/>
            <p:nvPr/>
          </p:nvCxnSpPr>
          <p:spPr>
            <a:xfrm>
              <a:off x="6143575" y="2964275"/>
              <a:ext cx="0" cy="1208999"/>
            </a:xfrm>
            <a:prstGeom prst="straightConnector1">
              <a:avLst/>
            </a:prstGeom>
            <a:noFill/>
            <a:ln cap="flat" cmpd="sng" w="19050">
              <a:solidFill>
                <a:schemeClr val="dk2"/>
              </a:solidFill>
              <a:prstDash val="solid"/>
              <a:round/>
              <a:headEnd len="lg" w="lg" type="none"/>
              <a:tailEnd len="lg" w="lg" type="oval"/>
            </a:ln>
          </p:spPr>
        </p:cxnSp>
        <p:sp>
          <p:nvSpPr>
            <p:cNvPr id="275" name="Shape 275"/>
            <p:cNvSpPr/>
            <p:nvPr/>
          </p:nvSpPr>
          <p:spPr>
            <a:xfrm>
              <a:off x="6045475" y="2768370"/>
              <a:ext cx="196199" cy="195900"/>
            </a:xfrm>
            <a:prstGeom prst="ellipse">
              <a:avLst/>
            </a:prstGeom>
            <a:solidFill>
              <a:schemeClr val="dk2"/>
            </a:solidFill>
            <a:ln>
              <a:noFill/>
            </a:ln>
          </p:spPr>
          <p:txBody>
            <a:bodyPr anchorCtr="0" anchor="ctr" bIns="91425" lIns="91425" rIns="91425" tIns="91425">
              <a:noAutofit/>
            </a:bodyPr>
            <a:lstStyle/>
            <a:p>
              <a:pPr indent="0" lvl="0" marL="0" marR="0" rtl="0" algn="l">
                <a:lnSpc>
                  <a:spcPct val="100000"/>
                </a:lnSpc>
                <a:spcBef>
                  <a:spcPts val="0"/>
                </a:spcBef>
                <a:spcAft>
                  <a:spcPts val="0"/>
                </a:spcAft>
                <a:buNone/>
              </a:pPr>
              <a:r>
                <a:t/>
              </a:r>
              <a:endParaRPr/>
            </a:p>
          </p:txBody>
        </p:sp>
      </p:grpSp>
      <p:sp>
        <p:nvSpPr>
          <p:cNvPr id="276" name="Shape 276"/>
          <p:cNvSpPr txBox="1"/>
          <p:nvPr>
            <p:ph idx="4294967295" type="body"/>
          </p:nvPr>
        </p:nvSpPr>
        <p:spPr>
          <a:xfrm>
            <a:off x="5186194" y="3854675"/>
            <a:ext cx="2662199" cy="971700"/>
          </a:xfrm>
          <a:prstGeom prst="rect">
            <a:avLst/>
          </a:prstGeom>
        </p:spPr>
        <p:txBody>
          <a:bodyPr anchorCtr="0" anchor="t" bIns="91425" lIns="91425" rIns="91425" tIns="91425">
            <a:noAutofit/>
          </a:bodyPr>
          <a:lstStyle/>
          <a:p>
            <a:pPr lvl="0" rtl="0">
              <a:spcBef>
                <a:spcPts val="0"/>
              </a:spcBef>
              <a:spcAft>
                <a:spcPts val="0"/>
              </a:spcAft>
              <a:buNone/>
            </a:pPr>
            <a:r>
              <a:rPr lang="en">
                <a:solidFill>
                  <a:schemeClr val="dk1"/>
                </a:solidFill>
              </a:rPr>
              <a:t>July 2017</a:t>
            </a:r>
          </a:p>
          <a:p>
            <a:pPr lvl="0" rtl="0">
              <a:spcBef>
                <a:spcPts val="0"/>
              </a:spcBef>
              <a:spcAft>
                <a:spcPts val="0"/>
              </a:spcAft>
              <a:buNone/>
            </a:pPr>
            <a:r>
              <a:rPr lang="en" sz="1100">
                <a:solidFill>
                  <a:schemeClr val="accent1"/>
                </a:solidFill>
              </a:rPr>
              <a:t>Release Planote in </a:t>
            </a:r>
          </a:p>
          <a:p>
            <a:pPr lvl="0" rtl="0">
              <a:spcBef>
                <a:spcPts val="0"/>
              </a:spcBef>
              <a:spcAft>
                <a:spcPts val="0"/>
              </a:spcAft>
              <a:buNone/>
            </a:pPr>
            <a:r>
              <a:rPr lang="en" sz="1100">
                <a:solidFill>
                  <a:schemeClr val="accent1"/>
                </a:solidFill>
              </a:rPr>
              <a:t>Inernational App Stores.</a:t>
            </a:r>
          </a:p>
        </p:txBody>
      </p:sp>
      <p:grpSp>
        <p:nvGrpSpPr>
          <p:cNvPr id="277" name="Shape 277"/>
          <p:cNvGrpSpPr/>
          <p:nvPr/>
        </p:nvGrpSpPr>
        <p:grpSpPr>
          <a:xfrm>
            <a:off x="6357150" y="1483170"/>
            <a:ext cx="196199" cy="1404900"/>
            <a:chOff x="4279200" y="1559370"/>
            <a:chExt cx="196199" cy="1404900"/>
          </a:xfrm>
        </p:grpSpPr>
        <p:cxnSp>
          <p:nvCxnSpPr>
            <p:cNvPr id="278" name="Shape 278"/>
            <p:cNvCxnSpPr>
              <a:stCxn id="279" idx="0"/>
            </p:cNvCxnSpPr>
            <p:nvPr/>
          </p:nvCxnSpPr>
          <p:spPr>
            <a:xfrm rot="10800000">
              <a:off x="4377299" y="1559370"/>
              <a:ext cx="0" cy="1209000"/>
            </a:xfrm>
            <a:prstGeom prst="straightConnector1">
              <a:avLst/>
            </a:prstGeom>
            <a:noFill/>
            <a:ln cap="flat" cmpd="sng" w="19050">
              <a:solidFill>
                <a:schemeClr val="dk2"/>
              </a:solidFill>
              <a:prstDash val="solid"/>
              <a:round/>
              <a:headEnd len="lg" w="lg" type="none"/>
              <a:tailEnd len="lg" w="lg" type="oval"/>
            </a:ln>
          </p:spPr>
        </p:cxnSp>
        <p:sp>
          <p:nvSpPr>
            <p:cNvPr id="279" name="Shape 279"/>
            <p:cNvSpPr/>
            <p:nvPr/>
          </p:nvSpPr>
          <p:spPr>
            <a:xfrm>
              <a:off x="4279200" y="2768370"/>
              <a:ext cx="196199" cy="195900"/>
            </a:xfrm>
            <a:prstGeom prst="ellipse">
              <a:avLst/>
            </a:prstGeom>
            <a:solidFill>
              <a:schemeClr val="dk2"/>
            </a:solidFill>
            <a:ln>
              <a:noFill/>
            </a:ln>
          </p:spPr>
          <p:txBody>
            <a:bodyPr anchorCtr="0" anchor="ctr" bIns="91425" lIns="91425" rIns="91425" tIns="91425">
              <a:noAutofit/>
            </a:bodyPr>
            <a:lstStyle/>
            <a:p>
              <a:pPr indent="0" lvl="0" marL="0" marR="0" rtl="0" algn="l">
                <a:lnSpc>
                  <a:spcPct val="100000"/>
                </a:lnSpc>
                <a:spcBef>
                  <a:spcPts val="0"/>
                </a:spcBef>
                <a:spcAft>
                  <a:spcPts val="0"/>
                </a:spcAft>
                <a:buNone/>
              </a:pPr>
              <a:r>
                <a:t/>
              </a:r>
              <a:endParaRPr/>
            </a:p>
          </p:txBody>
        </p:sp>
      </p:grpSp>
      <p:sp>
        <p:nvSpPr>
          <p:cNvPr id="280" name="Shape 280"/>
          <p:cNvSpPr txBox="1"/>
          <p:nvPr>
            <p:ph idx="4294967295" type="body"/>
          </p:nvPr>
        </p:nvSpPr>
        <p:spPr>
          <a:xfrm>
            <a:off x="6553348" y="1299975"/>
            <a:ext cx="2662199" cy="971700"/>
          </a:xfrm>
          <a:prstGeom prst="rect">
            <a:avLst/>
          </a:prstGeom>
        </p:spPr>
        <p:txBody>
          <a:bodyPr anchorCtr="0" anchor="t" bIns="91425" lIns="91425" rIns="91425" tIns="91425">
            <a:noAutofit/>
          </a:bodyPr>
          <a:lstStyle/>
          <a:p>
            <a:pPr lvl="0" rtl="0">
              <a:spcBef>
                <a:spcPts val="0"/>
              </a:spcBef>
              <a:spcAft>
                <a:spcPts val="0"/>
              </a:spcAft>
              <a:buNone/>
            </a:pPr>
            <a:r>
              <a:rPr lang="en">
                <a:solidFill>
                  <a:schemeClr val="dk1"/>
                </a:solidFill>
              </a:rPr>
              <a:t> July 2018</a:t>
            </a:r>
          </a:p>
          <a:p>
            <a:pPr lvl="0" rtl="0">
              <a:lnSpc>
                <a:spcPct val="130000"/>
              </a:lnSpc>
              <a:spcBef>
                <a:spcPts val="1000"/>
              </a:spcBef>
              <a:spcAft>
                <a:spcPts val="0"/>
              </a:spcAft>
              <a:buNone/>
            </a:pPr>
            <a:r>
              <a:rPr lang="en" sz="1100">
                <a:solidFill>
                  <a:schemeClr val="accent1"/>
                </a:solidFill>
              </a:rPr>
              <a:t>have up to 10 employees and have ongoing plans to release a new App.</a:t>
            </a:r>
          </a:p>
          <a:p>
            <a:pPr lvl="0" rtl="0">
              <a:lnSpc>
                <a:spcPct val="130000"/>
              </a:lnSpc>
              <a:spcBef>
                <a:spcPts val="1000"/>
              </a:spcBef>
              <a:spcAft>
                <a:spcPts val="0"/>
              </a:spcAft>
              <a:buNone/>
            </a:pPr>
            <a:r>
              <a:t/>
            </a:r>
            <a:endParaRPr sz="1100">
              <a:solidFill>
                <a:schemeClr val="accent1"/>
              </a:solidFill>
            </a:endParaRPr>
          </a:p>
          <a:p>
            <a:pPr lvl="0" rtl="0">
              <a:spcBef>
                <a:spcPts val="0"/>
              </a:spcBef>
              <a:buNone/>
            </a:pPr>
            <a:r>
              <a:t/>
            </a:r>
            <a:endParaRPr sz="1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4" name="Shape 284"/>
        <p:cNvGrpSpPr/>
        <p:nvPr/>
      </p:nvGrpSpPr>
      <p:grpSpPr>
        <a:xfrm>
          <a:off x="0" y="0"/>
          <a:ext cx="0" cy="0"/>
          <a:chOff x="0" y="0"/>
          <a:chExt cx="0" cy="0"/>
        </a:xfrm>
      </p:grpSpPr>
      <p:sp>
        <p:nvSpPr>
          <p:cNvPr id="285" name="Shape 285"/>
          <p:cNvSpPr txBox="1"/>
          <p:nvPr>
            <p:ph type="ctrTitle"/>
          </p:nvPr>
        </p:nvSpPr>
        <p:spPr>
          <a:xfrm>
            <a:off x="510450" y="1257300"/>
            <a:ext cx="8123100" cy="1588500"/>
          </a:xfrm>
          <a:prstGeom prst="rect">
            <a:avLst/>
          </a:prstGeom>
        </p:spPr>
        <p:txBody>
          <a:bodyPr anchorCtr="0" anchor="b" bIns="91425" lIns="91425" rIns="91425" tIns="91425">
            <a:noAutofit/>
          </a:bodyPr>
          <a:lstStyle/>
          <a:p>
            <a:pPr lvl="0" rtl="0">
              <a:spcBef>
                <a:spcPts val="0"/>
              </a:spcBef>
              <a:buNone/>
            </a:pPr>
            <a:r>
              <a:rPr lang="en"/>
              <a:t>Thank You for Listening</a:t>
            </a:r>
          </a:p>
        </p:txBody>
      </p:sp>
      <p:sp>
        <p:nvSpPr>
          <p:cNvPr id="286" name="Shape 286"/>
          <p:cNvSpPr txBox="1"/>
          <p:nvPr>
            <p:ph idx="1" type="subTitle"/>
          </p:nvPr>
        </p:nvSpPr>
        <p:spPr>
          <a:xfrm>
            <a:off x="510450" y="3182312"/>
            <a:ext cx="8123100" cy="629999"/>
          </a:xfrm>
          <a:prstGeom prst="rect">
            <a:avLst/>
          </a:prstGeom>
        </p:spPr>
        <p:txBody>
          <a:bodyPr anchorCtr="0" anchor="t" bIns="91425" lIns="91425" rIns="91425" tIns="91425">
            <a:noAutofit/>
          </a:bodyPr>
          <a:lstStyle/>
          <a:p>
            <a:pPr lvl="0" rtl="0">
              <a:spcBef>
                <a:spcPts val="0"/>
              </a:spcBef>
              <a:buNone/>
            </a:pPr>
            <a:r>
              <a:rPr lang="en"/>
              <a:t>Interdisciplinary Group 3</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5" name="Shape 65"/>
        <p:cNvGrpSpPr/>
        <p:nvPr/>
      </p:nvGrpSpPr>
      <p:grpSpPr>
        <a:xfrm>
          <a:off x="0" y="0"/>
          <a:ext cx="0" cy="0"/>
          <a:chOff x="0" y="0"/>
          <a:chExt cx="0" cy="0"/>
        </a:xfrm>
      </p:grpSpPr>
      <p:sp>
        <p:nvSpPr>
          <p:cNvPr id="66" name="Shape 66"/>
          <p:cNvSpPr/>
          <p:nvPr/>
        </p:nvSpPr>
        <p:spPr>
          <a:xfrm>
            <a:off x="0" y="0"/>
            <a:ext cx="9161099" cy="28119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67" name="Shape 67"/>
          <p:cNvSpPr txBox="1"/>
          <p:nvPr>
            <p:ph idx="4294967295" type="title"/>
          </p:nvPr>
        </p:nvSpPr>
        <p:spPr>
          <a:xfrm>
            <a:off x="320250" y="518775"/>
            <a:ext cx="8520599" cy="733499"/>
          </a:xfrm>
          <a:prstGeom prst="rect">
            <a:avLst/>
          </a:prstGeom>
        </p:spPr>
        <p:txBody>
          <a:bodyPr anchorCtr="0" anchor="t" bIns="91425" lIns="91425" rIns="91425" tIns="91425">
            <a:noAutofit/>
          </a:bodyPr>
          <a:lstStyle/>
          <a:p>
            <a:pPr lvl="0" rtl="0" algn="ctr">
              <a:spcBef>
                <a:spcPts val="0"/>
              </a:spcBef>
              <a:buNone/>
            </a:pPr>
            <a:r>
              <a:rPr lang="en" sz="3600">
                <a:solidFill>
                  <a:schemeClr val="lt1"/>
                </a:solidFill>
              </a:rPr>
              <a:t>Planote Team </a:t>
            </a:r>
          </a:p>
        </p:txBody>
      </p:sp>
      <p:sp>
        <p:nvSpPr>
          <p:cNvPr id="68" name="Shape 68"/>
          <p:cNvSpPr txBox="1"/>
          <p:nvPr>
            <p:ph idx="4294967295" type="body"/>
          </p:nvPr>
        </p:nvSpPr>
        <p:spPr>
          <a:xfrm>
            <a:off x="407587" y="3670825"/>
            <a:ext cx="2177399" cy="733499"/>
          </a:xfrm>
          <a:prstGeom prst="rect">
            <a:avLst/>
          </a:prstGeom>
        </p:spPr>
        <p:txBody>
          <a:bodyPr anchorCtr="0" anchor="t" bIns="91425" lIns="91425" rIns="91425" tIns="91425">
            <a:noAutofit/>
          </a:bodyPr>
          <a:lstStyle/>
          <a:p>
            <a:pPr lvl="0" rtl="0" algn="ctr">
              <a:lnSpc>
                <a:spcPct val="100000"/>
              </a:lnSpc>
              <a:spcBef>
                <a:spcPts val="0"/>
              </a:spcBef>
              <a:spcAft>
                <a:spcPts val="0"/>
              </a:spcAft>
              <a:buNone/>
            </a:pPr>
            <a:r>
              <a:rPr lang="en">
                <a:solidFill>
                  <a:srgbClr val="333333"/>
                </a:solidFill>
                <a:hlinkClick r:id="rId3"/>
              </a:rPr>
              <a:t>Peter Bohane</a:t>
            </a:r>
          </a:p>
          <a:p>
            <a:pPr lvl="0" rtl="0" algn="ctr">
              <a:lnSpc>
                <a:spcPct val="100000"/>
              </a:lnSpc>
              <a:spcBef>
                <a:spcPts val="0"/>
              </a:spcBef>
              <a:spcAft>
                <a:spcPts val="0"/>
              </a:spcAft>
              <a:buNone/>
            </a:pPr>
            <a:r>
              <a:rPr lang="en" sz="1600">
                <a:solidFill>
                  <a:srgbClr val="333333"/>
                </a:solidFill>
              </a:rPr>
              <a:t>Marketing &amp; Sales</a:t>
            </a:r>
          </a:p>
        </p:txBody>
      </p:sp>
      <p:sp>
        <p:nvSpPr>
          <p:cNvPr id="69" name="Shape 69"/>
          <p:cNvSpPr txBox="1"/>
          <p:nvPr>
            <p:ph idx="4294967295" type="body"/>
          </p:nvPr>
        </p:nvSpPr>
        <p:spPr>
          <a:xfrm>
            <a:off x="3364187" y="3701500"/>
            <a:ext cx="2415599" cy="733499"/>
          </a:xfrm>
          <a:prstGeom prst="rect">
            <a:avLst/>
          </a:prstGeom>
        </p:spPr>
        <p:txBody>
          <a:bodyPr anchorCtr="0" anchor="t" bIns="91425" lIns="91425" rIns="91425" tIns="91425">
            <a:noAutofit/>
          </a:bodyPr>
          <a:lstStyle/>
          <a:p>
            <a:pPr lvl="0" rtl="0" algn="ctr">
              <a:lnSpc>
                <a:spcPct val="100000"/>
              </a:lnSpc>
              <a:spcBef>
                <a:spcPts val="0"/>
              </a:spcBef>
              <a:spcAft>
                <a:spcPts val="0"/>
              </a:spcAft>
              <a:buNone/>
            </a:pPr>
            <a:r>
              <a:rPr lang="en">
                <a:solidFill>
                  <a:srgbClr val="333333"/>
                </a:solidFill>
              </a:rPr>
              <a:t>Brie Lloyd-Evans</a:t>
            </a:r>
          </a:p>
          <a:p>
            <a:pPr lvl="0" rtl="0" algn="ctr">
              <a:lnSpc>
                <a:spcPct val="100000"/>
              </a:lnSpc>
              <a:spcBef>
                <a:spcPts val="0"/>
              </a:spcBef>
              <a:spcAft>
                <a:spcPts val="0"/>
              </a:spcAft>
              <a:buNone/>
            </a:pPr>
            <a:r>
              <a:rPr lang="en" sz="1600">
                <a:solidFill>
                  <a:srgbClr val="333333"/>
                </a:solidFill>
              </a:rPr>
              <a:t>Design</a:t>
            </a:r>
          </a:p>
        </p:txBody>
      </p:sp>
      <p:sp>
        <p:nvSpPr>
          <p:cNvPr id="70" name="Shape 70"/>
          <p:cNvSpPr txBox="1"/>
          <p:nvPr>
            <p:ph idx="4294967295" type="body"/>
          </p:nvPr>
        </p:nvSpPr>
        <p:spPr>
          <a:xfrm>
            <a:off x="6229850" y="3670833"/>
            <a:ext cx="2975700" cy="733499"/>
          </a:xfrm>
          <a:prstGeom prst="rect">
            <a:avLst/>
          </a:prstGeom>
        </p:spPr>
        <p:txBody>
          <a:bodyPr anchorCtr="0" anchor="t" bIns="91425" lIns="91425" rIns="91425" tIns="91425">
            <a:noAutofit/>
          </a:bodyPr>
          <a:lstStyle/>
          <a:p>
            <a:pPr lvl="0" rtl="0" algn="ctr">
              <a:lnSpc>
                <a:spcPct val="100000"/>
              </a:lnSpc>
              <a:spcBef>
                <a:spcPts val="0"/>
              </a:spcBef>
              <a:spcAft>
                <a:spcPts val="0"/>
              </a:spcAft>
              <a:buNone/>
            </a:pPr>
            <a:r>
              <a:rPr lang="en">
                <a:solidFill>
                  <a:srgbClr val="333333"/>
                </a:solidFill>
              </a:rPr>
              <a:t>Robert Gabriel</a:t>
            </a:r>
          </a:p>
          <a:p>
            <a:pPr lvl="0" rtl="0" algn="ctr">
              <a:lnSpc>
                <a:spcPct val="100000"/>
              </a:lnSpc>
              <a:spcBef>
                <a:spcPts val="0"/>
              </a:spcBef>
              <a:spcAft>
                <a:spcPts val="0"/>
              </a:spcAft>
              <a:buNone/>
            </a:pPr>
            <a:r>
              <a:rPr lang="en" sz="1600">
                <a:solidFill>
                  <a:srgbClr val="333333"/>
                </a:solidFill>
              </a:rPr>
              <a:t>Technology &amp; Finance</a:t>
            </a:r>
          </a:p>
        </p:txBody>
      </p:sp>
      <p:sp>
        <p:nvSpPr>
          <p:cNvPr id="71" name="Shape 71"/>
          <p:cNvSpPr txBox="1"/>
          <p:nvPr>
            <p:ph idx="4294967295" type="body"/>
          </p:nvPr>
        </p:nvSpPr>
        <p:spPr>
          <a:xfrm>
            <a:off x="7610853" y="5475675"/>
            <a:ext cx="920699" cy="1703700"/>
          </a:xfrm>
          <a:prstGeom prst="rect">
            <a:avLst/>
          </a:prstGeom>
        </p:spPr>
        <p:txBody>
          <a:bodyPr anchorCtr="0" anchor="t" bIns="91425" lIns="91425" rIns="91425" tIns="91425">
            <a:noAutofit/>
          </a:bodyPr>
          <a:lstStyle/>
          <a:p>
            <a:pPr lvl="0" rtl="0" algn="ctr">
              <a:spcBef>
                <a:spcPts val="0"/>
              </a:spcBef>
              <a:buNone/>
            </a:pPr>
            <a:r>
              <a:rPr lang="en" sz="1200"/>
              <a:t>Excepteur sint occaecat cupidatat non proident, sunt in culpa qui officia deserunt mollit anim id est laborum</a:t>
            </a:r>
          </a:p>
        </p:txBody>
      </p:sp>
      <p:pic>
        <p:nvPicPr>
          <p:cNvPr id="72" name="Shape 72"/>
          <p:cNvPicPr preferRelativeResize="0"/>
          <p:nvPr/>
        </p:nvPicPr>
        <p:blipFill>
          <a:blip r:embed="rId4">
            <a:alphaModFix/>
          </a:blip>
          <a:stretch>
            <a:fillRect/>
          </a:stretch>
        </p:blipFill>
        <p:spPr>
          <a:xfrm>
            <a:off x="6880737" y="1928850"/>
            <a:ext cx="1673924" cy="1673924"/>
          </a:xfrm>
          <a:prstGeom prst="rect">
            <a:avLst/>
          </a:prstGeom>
          <a:noFill/>
          <a:ln>
            <a:noFill/>
          </a:ln>
        </p:spPr>
      </p:pic>
      <p:pic>
        <p:nvPicPr>
          <p:cNvPr id="73" name="Shape 73"/>
          <p:cNvPicPr preferRelativeResize="0"/>
          <p:nvPr/>
        </p:nvPicPr>
        <p:blipFill>
          <a:blip r:embed="rId5">
            <a:alphaModFix/>
          </a:blip>
          <a:stretch>
            <a:fillRect/>
          </a:stretch>
        </p:blipFill>
        <p:spPr>
          <a:xfrm>
            <a:off x="3721649" y="1927700"/>
            <a:ext cx="1700675" cy="1703573"/>
          </a:xfrm>
          <a:prstGeom prst="rect">
            <a:avLst/>
          </a:prstGeom>
          <a:noFill/>
          <a:ln>
            <a:noFill/>
          </a:ln>
        </p:spPr>
      </p:pic>
      <p:pic>
        <p:nvPicPr>
          <p:cNvPr descr="Untitled-1.png" id="74" name="Shape 74"/>
          <p:cNvPicPr preferRelativeResize="0"/>
          <p:nvPr/>
        </p:nvPicPr>
        <p:blipFill>
          <a:blip r:embed="rId6">
            <a:alphaModFix/>
          </a:blip>
          <a:stretch>
            <a:fillRect/>
          </a:stretch>
        </p:blipFill>
        <p:spPr>
          <a:xfrm>
            <a:off x="645950" y="1915473"/>
            <a:ext cx="1700676" cy="17006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78" name="Shape 78"/>
        <p:cNvGrpSpPr/>
        <p:nvPr/>
      </p:nvGrpSpPr>
      <p:grpSpPr>
        <a:xfrm>
          <a:off x="0" y="0"/>
          <a:ext cx="0" cy="0"/>
          <a:chOff x="0" y="0"/>
          <a:chExt cx="0" cy="0"/>
        </a:xfrm>
      </p:grpSpPr>
      <p:sp>
        <p:nvSpPr>
          <p:cNvPr id="79" name="Shape 79"/>
          <p:cNvSpPr txBox="1"/>
          <p:nvPr>
            <p:ph type="title"/>
          </p:nvPr>
        </p:nvSpPr>
        <p:spPr>
          <a:xfrm>
            <a:off x="490250" y="526350"/>
            <a:ext cx="7701300" cy="4090800"/>
          </a:xfrm>
          <a:prstGeom prst="rect">
            <a:avLst/>
          </a:prstGeom>
        </p:spPr>
        <p:txBody>
          <a:bodyPr anchorCtr="0" anchor="ctr" bIns="91425" lIns="91425" rIns="91425" tIns="91425">
            <a:noAutofit/>
          </a:bodyPr>
          <a:lstStyle/>
          <a:p>
            <a:pPr lvl="0" rtl="0">
              <a:spcBef>
                <a:spcPts val="0"/>
              </a:spcBef>
              <a:buNone/>
            </a:pPr>
            <a:r>
              <a:t/>
            </a:r>
            <a:endParaRPr/>
          </a:p>
          <a:p>
            <a:pPr lvl="0" rtl="0">
              <a:spcBef>
                <a:spcPts val="0"/>
              </a:spcBef>
              <a:buNone/>
            </a:pPr>
            <a:r>
              <a:rPr lang="en"/>
              <a:t>“If You Aren't Taking Notes, You Aren't Learning”</a:t>
            </a:r>
          </a:p>
          <a:p>
            <a:pPr lvl="0" rtl="0">
              <a:lnSpc>
                <a:spcPct val="115000"/>
              </a:lnSpc>
              <a:spcBef>
                <a:spcPts val="1800"/>
              </a:spcBef>
              <a:spcAft>
                <a:spcPts val="400"/>
              </a:spcAft>
              <a:buNone/>
            </a:pPr>
            <a:r>
              <a:rPr lang="en" sz="1700">
                <a:solidFill>
                  <a:schemeClr val="accent4"/>
                </a:solidFill>
                <a:latin typeface="Georgia"/>
                <a:ea typeface="Georgia"/>
                <a:cs typeface="Georgia"/>
                <a:sym typeface="Georgia"/>
              </a:rPr>
              <a:t>Daniel Roth, Executive Editor at LinkedIn,</a:t>
            </a:r>
          </a:p>
          <a:p>
            <a:pPr lvl="0" rtl="0">
              <a:spcBef>
                <a:spcPts val="0"/>
              </a:spcBef>
              <a:buNone/>
            </a:pPr>
            <a:r>
              <a:t/>
            </a:r>
            <a:endParaRPr/>
          </a:p>
          <a:p>
            <a:pPr lvl="0" rtl="0">
              <a:spcBef>
                <a:spcPts val="0"/>
              </a:spcBef>
              <a:buNone/>
            </a:pPr>
            <a:r>
              <a:t/>
            </a:r>
            <a:endParaRPr/>
          </a:p>
        </p:txBody>
      </p:sp>
      <p:pic>
        <p:nvPicPr>
          <p:cNvPr id="80" name="Shape 80"/>
          <p:cNvPicPr preferRelativeResize="0"/>
          <p:nvPr/>
        </p:nvPicPr>
        <p:blipFill>
          <a:blip r:embed="rId4">
            <a:alphaModFix/>
          </a:blip>
          <a:stretch>
            <a:fillRect/>
          </a:stretch>
        </p:blipFill>
        <p:spPr>
          <a:xfrm>
            <a:off x="5334000" y="2286000"/>
            <a:ext cx="3810000" cy="2857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sp>
        <p:nvSpPr>
          <p:cNvPr id="85" name="Shape 85"/>
          <p:cNvSpPr txBox="1"/>
          <p:nvPr>
            <p:ph type="title"/>
          </p:nvPr>
        </p:nvSpPr>
        <p:spPr>
          <a:xfrm>
            <a:off x="265500" y="1205825"/>
            <a:ext cx="4045199" cy="1509599"/>
          </a:xfrm>
          <a:prstGeom prst="rect">
            <a:avLst/>
          </a:prstGeom>
        </p:spPr>
        <p:txBody>
          <a:bodyPr anchorCtr="0" anchor="b" bIns="91425" lIns="91425" rIns="91425" tIns="91425">
            <a:noAutofit/>
          </a:bodyPr>
          <a:lstStyle/>
          <a:p>
            <a:pPr lvl="0" rtl="0">
              <a:spcBef>
                <a:spcPts val="0"/>
              </a:spcBef>
              <a:buNone/>
            </a:pPr>
            <a:r>
              <a:rPr lang="en"/>
              <a:t>The Problem</a:t>
            </a:r>
          </a:p>
        </p:txBody>
      </p:sp>
      <p:sp>
        <p:nvSpPr>
          <p:cNvPr id="86" name="Shape 86"/>
          <p:cNvSpPr txBox="1"/>
          <p:nvPr>
            <p:ph idx="2" type="body"/>
          </p:nvPr>
        </p:nvSpPr>
        <p:spPr>
          <a:xfrm>
            <a:off x="4939500" y="724200"/>
            <a:ext cx="3837000" cy="3695099"/>
          </a:xfrm>
          <a:prstGeom prst="rect">
            <a:avLst/>
          </a:prstGeom>
        </p:spPr>
        <p:txBody>
          <a:bodyPr anchorCtr="0" anchor="ctr" bIns="91425" lIns="91425" rIns="91425" tIns="91425">
            <a:noAutofit/>
          </a:bodyPr>
          <a:lstStyle/>
          <a:p>
            <a:pPr lvl="0" rtl="0">
              <a:spcBef>
                <a:spcPts val="0"/>
              </a:spcBef>
              <a:buNone/>
            </a:pPr>
            <a:r>
              <a:rPr lang="en" sz="2000"/>
              <a:t>Confusion</a:t>
            </a:r>
          </a:p>
          <a:p>
            <a:pPr lvl="0" rtl="0">
              <a:spcBef>
                <a:spcPts val="0"/>
              </a:spcBef>
              <a:buNone/>
            </a:pPr>
            <a:r>
              <a:rPr lang="en" sz="2000"/>
              <a:t>Access on multiple devices</a:t>
            </a:r>
          </a:p>
          <a:p>
            <a:pPr lvl="0" rtl="0">
              <a:spcBef>
                <a:spcPts val="0"/>
              </a:spcBef>
              <a:buNone/>
            </a:pPr>
            <a:r>
              <a:rPr lang="en" sz="2000"/>
              <a:t>Losing notes</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x="0" y="0"/>
          <a:ext cx="0" cy="0"/>
          <a:chOff x="0" y="0"/>
          <a:chExt cx="0" cy="0"/>
        </a:xfrm>
      </p:grpSpPr>
      <p:sp>
        <p:nvSpPr>
          <p:cNvPr id="91" name="Shape 91"/>
          <p:cNvSpPr/>
          <p:nvPr/>
        </p:nvSpPr>
        <p:spPr>
          <a:xfrm>
            <a:off x="4560225" y="-58925"/>
            <a:ext cx="4583699" cy="5214300"/>
          </a:xfrm>
          <a:prstGeom prst="rect">
            <a:avLst/>
          </a:prstGeom>
          <a:solidFill>
            <a:schemeClr val="lt2"/>
          </a:solidFill>
          <a:ln cap="flat" cmpd="sng" w="9525">
            <a:solidFill>
              <a:schemeClr val="lt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2" name="Shape 92"/>
          <p:cNvSpPr txBox="1"/>
          <p:nvPr>
            <p:ph type="title"/>
          </p:nvPr>
        </p:nvSpPr>
        <p:spPr>
          <a:xfrm>
            <a:off x="265500" y="1205825"/>
            <a:ext cx="4045199" cy="1509599"/>
          </a:xfrm>
          <a:prstGeom prst="rect">
            <a:avLst/>
          </a:prstGeom>
        </p:spPr>
        <p:txBody>
          <a:bodyPr anchorCtr="0" anchor="b" bIns="91425" lIns="91425" rIns="91425" tIns="91425">
            <a:noAutofit/>
          </a:bodyPr>
          <a:lstStyle/>
          <a:p>
            <a:pPr lvl="0" rtl="0">
              <a:spcBef>
                <a:spcPts val="0"/>
              </a:spcBef>
              <a:buNone/>
            </a:pPr>
            <a:r>
              <a:rPr lang="en"/>
              <a:t>The Solution</a:t>
            </a:r>
          </a:p>
        </p:txBody>
      </p:sp>
      <p:sp>
        <p:nvSpPr>
          <p:cNvPr id="93" name="Shape 93"/>
          <p:cNvSpPr txBox="1"/>
          <p:nvPr>
            <p:ph idx="2" type="body"/>
          </p:nvPr>
        </p:nvSpPr>
        <p:spPr>
          <a:xfrm>
            <a:off x="4939500" y="724200"/>
            <a:ext cx="3837000" cy="3695099"/>
          </a:xfrm>
          <a:prstGeom prst="rect">
            <a:avLst/>
          </a:prstGeom>
        </p:spPr>
        <p:txBody>
          <a:bodyPr anchorCtr="0" anchor="ctr" bIns="91425" lIns="91425" rIns="91425" tIns="91425">
            <a:noAutofit/>
          </a:bodyPr>
          <a:lstStyle/>
          <a:p>
            <a:pPr lvl="0" rtl="0">
              <a:spcBef>
                <a:spcPts val="0"/>
              </a:spcBef>
              <a:buNone/>
            </a:pPr>
            <a:r>
              <a:rPr lang="en" sz="2000">
                <a:solidFill>
                  <a:srgbClr val="000000"/>
                </a:solidFill>
              </a:rPr>
              <a:t>Class alerts</a:t>
            </a:r>
          </a:p>
          <a:p>
            <a:pPr lvl="0" rtl="0">
              <a:spcBef>
                <a:spcPts val="0"/>
              </a:spcBef>
              <a:buNone/>
            </a:pPr>
            <a:r>
              <a:rPr lang="en" sz="2000">
                <a:solidFill>
                  <a:srgbClr val="000000"/>
                </a:solidFill>
              </a:rPr>
              <a:t>Timetable</a:t>
            </a:r>
          </a:p>
          <a:p>
            <a:pPr lvl="0" rtl="0">
              <a:spcBef>
                <a:spcPts val="0"/>
              </a:spcBef>
              <a:buNone/>
            </a:pPr>
            <a:r>
              <a:rPr lang="en" sz="2000">
                <a:solidFill>
                  <a:srgbClr val="000000"/>
                </a:solidFill>
              </a:rPr>
              <a:t>Cross syncing</a:t>
            </a:r>
          </a:p>
          <a:p>
            <a:pPr lvl="0" rtl="0">
              <a:spcBef>
                <a:spcPts val="0"/>
              </a:spcBef>
              <a:buNone/>
            </a:pPr>
            <a:r>
              <a:rPr lang="en" sz="2000">
                <a:solidFill>
                  <a:srgbClr val="000000"/>
                </a:solidFill>
              </a:rPr>
              <a:t>Note organisation</a:t>
            </a:r>
          </a:p>
          <a:p>
            <a:pPr lvl="0" rtl="0">
              <a:spcBef>
                <a:spcPts val="0"/>
              </a:spcBef>
              <a:buNone/>
            </a:pPr>
            <a:r>
              <a:rPr b="1" lang="en" sz="2000">
                <a:solidFill>
                  <a:srgbClr val="000000"/>
                </a:solidFill>
              </a:rPr>
              <a:t>Virtual assistant</a:t>
            </a:r>
            <a:r>
              <a:rPr b="1" lang="en">
                <a:solidFill>
                  <a:srgbClr val="000000"/>
                </a:solidFill>
              </a:rPr>
              <a:t> </a:t>
            </a:r>
          </a:p>
        </p:txBody>
      </p:sp>
      <p:sp>
        <p:nvSpPr>
          <p:cNvPr id="94" name="Shape 94"/>
          <p:cNvSpPr/>
          <p:nvPr/>
        </p:nvSpPr>
        <p:spPr>
          <a:xfrm>
            <a:off x="5048050" y="4430600"/>
            <a:ext cx="600899" cy="35400"/>
          </a:xfrm>
          <a:prstGeom prst="rect">
            <a:avLst/>
          </a:prstGeom>
          <a:solidFill>
            <a:srgbClr val="000000"/>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8" name="Shape 98"/>
        <p:cNvGrpSpPr/>
        <p:nvPr/>
      </p:nvGrpSpPr>
      <p:grpSpPr>
        <a:xfrm>
          <a:off x="0" y="0"/>
          <a:ext cx="0" cy="0"/>
          <a:chOff x="0" y="0"/>
          <a:chExt cx="0" cy="0"/>
        </a:xfrm>
      </p:grpSpPr>
      <p:pic>
        <p:nvPicPr>
          <p:cNvPr descr="huawei_p8_by__claudioguglieri.png" id="99" name="Shape 99"/>
          <p:cNvPicPr preferRelativeResize="0"/>
          <p:nvPr/>
        </p:nvPicPr>
        <p:blipFill>
          <a:blip r:embed="rId4">
            <a:alphaModFix/>
          </a:blip>
          <a:stretch>
            <a:fillRect/>
          </a:stretch>
        </p:blipFill>
        <p:spPr>
          <a:xfrm>
            <a:off x="-682975" y="-13225"/>
            <a:ext cx="5143502" cy="5143502"/>
          </a:xfrm>
          <a:prstGeom prst="rect">
            <a:avLst/>
          </a:prstGeom>
          <a:noFill/>
          <a:ln>
            <a:noFill/>
          </a:ln>
        </p:spPr>
      </p:pic>
      <p:pic>
        <p:nvPicPr>
          <p:cNvPr descr="huawei_p2_by__claudioguglieri.png" id="100" name="Shape 100"/>
          <p:cNvPicPr preferRelativeResize="0"/>
          <p:nvPr/>
        </p:nvPicPr>
        <p:blipFill>
          <a:blip r:embed="rId5">
            <a:alphaModFix/>
          </a:blip>
          <a:stretch>
            <a:fillRect/>
          </a:stretch>
        </p:blipFill>
        <p:spPr>
          <a:xfrm>
            <a:off x="4616850" y="-13225"/>
            <a:ext cx="5143503" cy="5143503"/>
          </a:xfrm>
          <a:prstGeom prst="rect">
            <a:avLst/>
          </a:prstGeom>
          <a:noFill/>
          <a:ln>
            <a:noFill/>
          </a:ln>
        </p:spPr>
      </p:pic>
      <p:pic>
        <p:nvPicPr>
          <p:cNvPr descr="huawei_p1_by__claudioguglieri.png" id="101" name="Shape 101"/>
          <p:cNvPicPr preferRelativeResize="0"/>
          <p:nvPr/>
        </p:nvPicPr>
        <p:blipFill>
          <a:blip r:embed="rId6">
            <a:alphaModFix/>
          </a:blip>
          <a:stretch>
            <a:fillRect/>
          </a:stretch>
        </p:blipFill>
        <p:spPr>
          <a:xfrm>
            <a:off x="2000250" y="-13237"/>
            <a:ext cx="5143502" cy="5143502"/>
          </a:xfrm>
          <a:prstGeom prst="rect">
            <a:avLst/>
          </a:prstGeom>
          <a:noFill/>
          <a:ln>
            <a:noFill/>
          </a:ln>
        </p:spPr>
      </p:pic>
      <p:pic>
        <p:nvPicPr>
          <p:cNvPr id="102" name="Shape 102"/>
          <p:cNvPicPr preferRelativeResize="0"/>
          <p:nvPr/>
        </p:nvPicPr>
        <p:blipFill>
          <a:blip r:embed="rId7">
            <a:alphaModFix/>
          </a:blip>
          <a:stretch>
            <a:fillRect/>
          </a:stretch>
        </p:blipFill>
        <p:spPr>
          <a:xfrm>
            <a:off x="2306499" y="1159324"/>
            <a:ext cx="327050" cy="2855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x="0" y="0"/>
          <a:ext cx="0" cy="0"/>
          <a:chOff x="0" y="0"/>
          <a:chExt cx="0" cy="0"/>
        </a:xfrm>
      </p:grpSpPr>
      <p:pic>
        <p:nvPicPr>
          <p:cNvPr id="107" name="Shape 107"/>
          <p:cNvPicPr preferRelativeResize="0"/>
          <p:nvPr/>
        </p:nvPicPr>
        <p:blipFill>
          <a:blip r:embed="rId3">
            <a:alphaModFix/>
          </a:blip>
          <a:stretch>
            <a:fillRect/>
          </a:stretch>
        </p:blipFill>
        <p:spPr>
          <a:xfrm>
            <a:off x="2306499" y="1159324"/>
            <a:ext cx="327050" cy="285524"/>
          </a:xfrm>
          <a:prstGeom prst="rect">
            <a:avLst/>
          </a:prstGeom>
          <a:noFill/>
          <a:ln>
            <a:noFill/>
          </a:ln>
        </p:spPr>
      </p:pic>
      <p:pic>
        <p:nvPicPr>
          <p:cNvPr id="108" name="Shape 108"/>
          <p:cNvPicPr preferRelativeResize="0"/>
          <p:nvPr/>
        </p:nvPicPr>
        <p:blipFill rotWithShape="1">
          <a:blip r:embed="rId4">
            <a:alphaModFix/>
          </a:blip>
          <a:srcRect b="0" l="1088" r="1710" t="1671"/>
          <a:stretch/>
        </p:blipFill>
        <p:spPr>
          <a:xfrm>
            <a:off x="352700" y="264525"/>
            <a:ext cx="4340126" cy="3295049"/>
          </a:xfrm>
          <a:prstGeom prst="rect">
            <a:avLst/>
          </a:prstGeom>
          <a:noFill/>
          <a:ln>
            <a:noFill/>
          </a:ln>
        </p:spPr>
      </p:pic>
      <p:pic>
        <p:nvPicPr>
          <p:cNvPr id="109" name="Shape 109"/>
          <p:cNvPicPr preferRelativeResize="0"/>
          <p:nvPr/>
        </p:nvPicPr>
        <p:blipFill>
          <a:blip r:embed="rId5">
            <a:alphaModFix/>
          </a:blip>
          <a:stretch>
            <a:fillRect/>
          </a:stretch>
        </p:blipFill>
        <p:spPr>
          <a:xfrm>
            <a:off x="4173798" y="1386299"/>
            <a:ext cx="4643777" cy="351882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3" name="Shape 113"/>
        <p:cNvGrpSpPr/>
        <p:nvPr/>
      </p:nvGrpSpPr>
      <p:grpSpPr>
        <a:xfrm>
          <a:off x="0" y="0"/>
          <a:ext cx="0" cy="0"/>
          <a:chOff x="0" y="0"/>
          <a:chExt cx="0" cy="0"/>
        </a:xfrm>
      </p:grpSpPr>
      <p:pic>
        <p:nvPicPr>
          <p:cNvPr descr="huawei_p8_by__claudioguglieri.png" id="114" name="Shape 114"/>
          <p:cNvPicPr preferRelativeResize="0"/>
          <p:nvPr/>
        </p:nvPicPr>
        <p:blipFill>
          <a:blip r:embed="rId4">
            <a:alphaModFix/>
          </a:blip>
          <a:stretch>
            <a:fillRect/>
          </a:stretch>
        </p:blipFill>
        <p:spPr>
          <a:xfrm>
            <a:off x="-99374" y="3185100"/>
            <a:ext cx="1723221" cy="1723221"/>
          </a:xfrm>
          <a:prstGeom prst="rect">
            <a:avLst/>
          </a:prstGeom>
          <a:noFill/>
          <a:ln>
            <a:noFill/>
          </a:ln>
        </p:spPr>
      </p:pic>
      <p:pic>
        <p:nvPicPr>
          <p:cNvPr descr="001-MacBook-Silver.png" id="115" name="Shape 115"/>
          <p:cNvPicPr preferRelativeResize="0"/>
          <p:nvPr/>
        </p:nvPicPr>
        <p:blipFill>
          <a:blip r:embed="rId5">
            <a:alphaModFix/>
          </a:blip>
          <a:stretch>
            <a:fillRect/>
          </a:stretch>
        </p:blipFill>
        <p:spPr>
          <a:xfrm>
            <a:off x="1084852" y="2817974"/>
            <a:ext cx="3479702" cy="2090351"/>
          </a:xfrm>
          <a:prstGeom prst="rect">
            <a:avLst/>
          </a:prstGeom>
          <a:noFill/>
          <a:ln>
            <a:noFill/>
          </a:ln>
        </p:spPr>
      </p:pic>
      <p:sp>
        <p:nvSpPr>
          <p:cNvPr id="116" name="Shape 116"/>
          <p:cNvSpPr txBox="1"/>
          <p:nvPr/>
        </p:nvSpPr>
        <p:spPr>
          <a:xfrm>
            <a:off x="4814125" y="1060525"/>
            <a:ext cx="4091999" cy="3847800"/>
          </a:xfrm>
          <a:prstGeom prst="rect">
            <a:avLst/>
          </a:prstGeom>
          <a:noFill/>
          <a:ln>
            <a:noFill/>
          </a:ln>
        </p:spPr>
        <p:txBody>
          <a:bodyPr anchorCtr="0" anchor="t" bIns="91425" lIns="91425" rIns="91425" tIns="91425">
            <a:noAutofit/>
          </a:bodyPr>
          <a:lstStyle/>
          <a:p>
            <a:pPr lvl="0">
              <a:spcBef>
                <a:spcPts val="0"/>
              </a:spcBef>
              <a:buNone/>
            </a:pPr>
            <a:r>
              <a:t/>
            </a:r>
            <a:endParaRPr sz="3600"/>
          </a:p>
        </p:txBody>
      </p:sp>
      <p:sp>
        <p:nvSpPr>
          <p:cNvPr id="117" name="Shape 117"/>
          <p:cNvSpPr txBox="1"/>
          <p:nvPr>
            <p:ph type="title"/>
          </p:nvPr>
        </p:nvSpPr>
        <p:spPr>
          <a:xfrm>
            <a:off x="284775" y="487825"/>
            <a:ext cx="3988199" cy="572699"/>
          </a:xfrm>
          <a:prstGeom prst="rect">
            <a:avLst/>
          </a:prstGeom>
        </p:spPr>
        <p:txBody>
          <a:bodyPr anchorCtr="0" anchor="t" bIns="91425" lIns="91425" rIns="91425" tIns="91425">
            <a:noAutofit/>
          </a:bodyPr>
          <a:lstStyle/>
          <a:p>
            <a:pPr lvl="0" rtl="0" algn="ctr">
              <a:spcBef>
                <a:spcPts val="0"/>
              </a:spcBef>
              <a:buNone/>
            </a:pPr>
            <a:r>
              <a:rPr lang="en" sz="4200"/>
              <a:t>Features</a:t>
            </a:r>
          </a:p>
        </p:txBody>
      </p:sp>
      <p:sp>
        <p:nvSpPr>
          <p:cNvPr id="118" name="Shape 118"/>
          <p:cNvSpPr txBox="1"/>
          <p:nvPr>
            <p:ph idx="2" type="body"/>
          </p:nvPr>
        </p:nvSpPr>
        <p:spPr>
          <a:xfrm>
            <a:off x="4560025" y="547800"/>
            <a:ext cx="4600200" cy="4047900"/>
          </a:xfrm>
          <a:prstGeom prst="rect">
            <a:avLst/>
          </a:prstGeom>
        </p:spPr>
        <p:txBody>
          <a:bodyPr anchorCtr="0" anchor="t" bIns="91425" lIns="91425" rIns="91425" tIns="91425">
            <a:noAutofit/>
          </a:bodyPr>
          <a:lstStyle/>
          <a:p>
            <a:pPr indent="-355600" lvl="0" marL="457200" rtl="0">
              <a:lnSpc>
                <a:spcPct val="130000"/>
              </a:lnSpc>
              <a:spcBef>
                <a:spcPts val="0"/>
              </a:spcBef>
              <a:buClr>
                <a:srgbClr val="333333"/>
              </a:buClr>
              <a:buSzPct val="100000"/>
            </a:pPr>
            <a:r>
              <a:rPr lang="en" sz="2000">
                <a:solidFill>
                  <a:srgbClr val="333333"/>
                </a:solidFill>
              </a:rPr>
              <a:t>Cloud storage.</a:t>
            </a:r>
          </a:p>
          <a:p>
            <a:pPr indent="-355600" lvl="0" marL="457200" rtl="0">
              <a:lnSpc>
                <a:spcPct val="130000"/>
              </a:lnSpc>
              <a:spcBef>
                <a:spcPts val="0"/>
              </a:spcBef>
              <a:buClr>
                <a:srgbClr val="333333"/>
              </a:buClr>
              <a:buSzPct val="100000"/>
            </a:pPr>
            <a:r>
              <a:rPr lang="en" sz="2000">
                <a:solidFill>
                  <a:srgbClr val="333333"/>
                </a:solidFill>
              </a:rPr>
              <a:t>Cross Syncing</a:t>
            </a:r>
          </a:p>
          <a:p>
            <a:pPr indent="-355600" lvl="0" marL="457200" rtl="0">
              <a:lnSpc>
                <a:spcPct val="130000"/>
              </a:lnSpc>
              <a:spcBef>
                <a:spcPts val="0"/>
              </a:spcBef>
              <a:buClr>
                <a:srgbClr val="333333"/>
              </a:buClr>
              <a:buSzPct val="100000"/>
            </a:pPr>
            <a:r>
              <a:rPr lang="en" sz="2000">
                <a:solidFill>
                  <a:srgbClr val="333333"/>
                </a:solidFill>
              </a:rPr>
              <a:t>Multiple timetables.</a:t>
            </a:r>
          </a:p>
          <a:p>
            <a:pPr indent="-355600" lvl="0" marL="457200" rtl="0">
              <a:lnSpc>
                <a:spcPct val="130000"/>
              </a:lnSpc>
              <a:spcBef>
                <a:spcPts val="0"/>
              </a:spcBef>
              <a:buClr>
                <a:srgbClr val="333333"/>
              </a:buClr>
              <a:buSzPct val="100000"/>
            </a:pPr>
            <a:r>
              <a:rPr lang="en" sz="2000">
                <a:solidFill>
                  <a:srgbClr val="333333"/>
                </a:solidFill>
              </a:rPr>
              <a:t>Share timetables &amp; notes.</a:t>
            </a:r>
          </a:p>
          <a:p>
            <a:pPr indent="-355600" lvl="0" marL="457200" rtl="0">
              <a:lnSpc>
                <a:spcPct val="130000"/>
              </a:lnSpc>
              <a:spcBef>
                <a:spcPts val="0"/>
              </a:spcBef>
              <a:buClr>
                <a:srgbClr val="333333"/>
              </a:buClr>
              <a:buSzPct val="100000"/>
            </a:pPr>
            <a:r>
              <a:rPr lang="en" sz="2000">
                <a:solidFill>
                  <a:srgbClr val="333333"/>
                </a:solidFill>
              </a:rPr>
              <a:t>Grade and Attendance tracking.</a:t>
            </a:r>
          </a:p>
          <a:p>
            <a:pPr indent="-355600" lvl="0" marL="457200" rtl="0">
              <a:lnSpc>
                <a:spcPct val="130000"/>
              </a:lnSpc>
              <a:spcBef>
                <a:spcPts val="0"/>
              </a:spcBef>
              <a:buClr>
                <a:srgbClr val="333333"/>
              </a:buClr>
              <a:buSzPct val="100000"/>
            </a:pPr>
            <a:r>
              <a:rPr lang="en" sz="2000">
                <a:solidFill>
                  <a:srgbClr val="333333"/>
                </a:solidFill>
              </a:rPr>
              <a:t>Notifications.</a:t>
            </a:r>
          </a:p>
          <a:p>
            <a:pPr indent="-355600" lvl="0" marL="457200" rtl="0">
              <a:lnSpc>
                <a:spcPct val="130000"/>
              </a:lnSpc>
              <a:spcBef>
                <a:spcPts val="0"/>
              </a:spcBef>
              <a:buClr>
                <a:srgbClr val="333333"/>
              </a:buClr>
              <a:buSzPct val="100000"/>
            </a:pPr>
            <a:r>
              <a:rPr lang="en" sz="2000">
                <a:solidFill>
                  <a:srgbClr val="333333"/>
                </a:solidFill>
              </a:rPr>
              <a:t>Intuitive interface.</a:t>
            </a:r>
          </a:p>
          <a:p>
            <a:pPr indent="-355600" lvl="0" marL="457200" rtl="0">
              <a:lnSpc>
                <a:spcPct val="130000"/>
              </a:lnSpc>
              <a:spcBef>
                <a:spcPts val="0"/>
              </a:spcBef>
              <a:buClr>
                <a:srgbClr val="333333"/>
              </a:buClr>
              <a:buSzPct val="100000"/>
            </a:pPr>
            <a:r>
              <a:rPr lang="en" sz="2000">
                <a:solidFill>
                  <a:srgbClr val="333333"/>
                </a:solidFill>
              </a:rPr>
              <a:t>Personalization.</a:t>
            </a:r>
          </a:p>
          <a:p>
            <a:pPr indent="-355600" lvl="0" marL="457200" rtl="0">
              <a:lnSpc>
                <a:spcPct val="130000"/>
              </a:lnSpc>
              <a:spcBef>
                <a:spcPts val="0"/>
              </a:spcBef>
              <a:buClr>
                <a:srgbClr val="333333"/>
              </a:buClr>
              <a:buSzPct val="100000"/>
            </a:pPr>
            <a:r>
              <a:rPr lang="en" sz="2000">
                <a:solidFill>
                  <a:srgbClr val="333333"/>
                </a:solidFill>
              </a:rPr>
              <a:t>Integrations</a:t>
            </a:r>
          </a:p>
          <a:p>
            <a:pPr indent="-355600" lvl="0" marL="457200" rtl="0">
              <a:lnSpc>
                <a:spcPct val="130000"/>
              </a:lnSpc>
              <a:spcBef>
                <a:spcPts val="0"/>
              </a:spcBef>
              <a:buClr>
                <a:srgbClr val="333333"/>
              </a:buClr>
              <a:buSzPct val="100000"/>
            </a:pPr>
            <a:r>
              <a:rPr lang="en" sz="2000">
                <a:solidFill>
                  <a:srgbClr val="333333"/>
                </a:solidFill>
              </a:rPr>
              <a:t>Widgets</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2" name="Shape 122"/>
        <p:cNvGrpSpPr/>
        <p:nvPr/>
      </p:nvGrpSpPr>
      <p:grpSpPr>
        <a:xfrm>
          <a:off x="0" y="0"/>
          <a:ext cx="0" cy="0"/>
          <a:chOff x="0" y="0"/>
          <a:chExt cx="0" cy="0"/>
        </a:xfrm>
      </p:grpSpPr>
      <p:pic>
        <p:nvPicPr>
          <p:cNvPr id="123" name="Shape 123"/>
          <p:cNvPicPr preferRelativeResize="0"/>
          <p:nvPr/>
        </p:nvPicPr>
        <p:blipFill>
          <a:blip r:embed="rId3">
            <a:alphaModFix/>
          </a:blip>
          <a:stretch>
            <a:fillRect/>
          </a:stretch>
        </p:blipFill>
        <p:spPr>
          <a:xfrm>
            <a:off x="1" y="0"/>
            <a:ext cx="9144000" cy="5143500"/>
          </a:xfrm>
          <a:prstGeom prst="rect">
            <a:avLst/>
          </a:prstGeom>
          <a:noFill/>
          <a:ln>
            <a:noFill/>
          </a:ln>
        </p:spPr>
      </p:pic>
      <p:sp>
        <p:nvSpPr>
          <p:cNvPr id="124" name="Shape 124"/>
          <p:cNvSpPr/>
          <p:nvPr/>
        </p:nvSpPr>
        <p:spPr>
          <a:xfrm>
            <a:off x="0" y="1464750"/>
            <a:ext cx="9144000" cy="2213999"/>
          </a:xfrm>
          <a:prstGeom prst="rect">
            <a:avLst/>
          </a:prstGeom>
          <a:solidFill>
            <a:srgbClr val="000000">
              <a:alpha val="78080"/>
            </a:srgbClr>
          </a:solidFill>
          <a:ln>
            <a:noFill/>
          </a:ln>
        </p:spPr>
        <p:txBody>
          <a:bodyPr anchorCtr="0" anchor="ctr" bIns="91425" lIns="91425" rIns="91425" tIns="91425">
            <a:noAutofit/>
          </a:bodyPr>
          <a:lstStyle/>
          <a:p>
            <a:pPr lvl="0">
              <a:spcBef>
                <a:spcPts val="0"/>
              </a:spcBef>
              <a:buNone/>
            </a:pPr>
            <a:r>
              <a:t/>
            </a:r>
            <a:endParaRPr/>
          </a:p>
        </p:txBody>
      </p:sp>
      <p:sp>
        <p:nvSpPr>
          <p:cNvPr id="125" name="Shape 125"/>
          <p:cNvSpPr txBox="1"/>
          <p:nvPr>
            <p:ph type="title"/>
          </p:nvPr>
        </p:nvSpPr>
        <p:spPr>
          <a:xfrm>
            <a:off x="490250" y="2011950"/>
            <a:ext cx="2553599" cy="1119599"/>
          </a:xfrm>
          <a:prstGeom prst="rect">
            <a:avLst/>
          </a:prstGeom>
        </p:spPr>
        <p:txBody>
          <a:bodyPr anchorCtr="0" anchor="ctr" bIns="91425" lIns="91425" rIns="91425" tIns="91425">
            <a:noAutofit/>
          </a:bodyPr>
          <a:lstStyle/>
          <a:p>
            <a:pPr lvl="0" rtl="0">
              <a:spcBef>
                <a:spcPts val="0"/>
              </a:spcBef>
              <a:buNone/>
            </a:pPr>
            <a:r>
              <a:rPr lang="en" sz="3000">
                <a:solidFill>
                  <a:srgbClr val="FFFFFF"/>
                </a:solidFill>
              </a:rPr>
              <a:t>The Technology</a:t>
            </a:r>
          </a:p>
        </p:txBody>
      </p:sp>
      <p:cxnSp>
        <p:nvCxnSpPr>
          <p:cNvPr id="126" name="Shape 126"/>
          <p:cNvCxnSpPr/>
          <p:nvPr/>
        </p:nvCxnSpPr>
        <p:spPr>
          <a:xfrm>
            <a:off x="3306775" y="2011950"/>
            <a:ext cx="0" cy="1119599"/>
          </a:xfrm>
          <a:prstGeom prst="straightConnector1">
            <a:avLst/>
          </a:prstGeom>
          <a:noFill/>
          <a:ln cap="flat" cmpd="sng" w="19050">
            <a:solidFill>
              <a:schemeClr val="lt2"/>
            </a:solidFill>
            <a:prstDash val="solid"/>
            <a:round/>
            <a:headEnd len="lg" w="lg" type="none"/>
            <a:tailEnd len="lg" w="lg" type="none"/>
          </a:ln>
        </p:spPr>
      </p:cxnSp>
      <p:sp>
        <p:nvSpPr>
          <p:cNvPr id="127" name="Shape 127"/>
          <p:cNvSpPr txBox="1"/>
          <p:nvPr>
            <p:ph idx="4294967295" type="body"/>
          </p:nvPr>
        </p:nvSpPr>
        <p:spPr>
          <a:xfrm>
            <a:off x="3569700" y="2011950"/>
            <a:ext cx="3575099" cy="1119599"/>
          </a:xfrm>
          <a:prstGeom prst="rect">
            <a:avLst/>
          </a:prstGeom>
        </p:spPr>
        <p:txBody>
          <a:bodyPr anchorCtr="0" anchor="ctr" bIns="91425" lIns="91425" rIns="91425" tIns="91425">
            <a:noAutofit/>
          </a:bodyPr>
          <a:lstStyle/>
          <a:p>
            <a:pPr lvl="0" rtl="0">
              <a:lnSpc>
                <a:spcPct val="100000"/>
              </a:lnSpc>
              <a:spcBef>
                <a:spcPts val="0"/>
              </a:spcBef>
              <a:spcAft>
                <a:spcPts val="0"/>
              </a:spcAft>
              <a:buNone/>
            </a:pPr>
            <a:r>
              <a:rPr lang="en" sz="3000">
                <a:solidFill>
                  <a:schemeClr val="lt1"/>
                </a:solidFill>
              </a:rPr>
              <a:t>Cross Syncing with Innovative Design </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